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710" r:id="rId6"/>
    <p:sldMasterId id="2147483701" r:id="rId7"/>
    <p:sldMasterId id="2147483689" r:id="rId8"/>
    <p:sldMasterId id="2147483648" r:id="rId9"/>
  </p:sldMasterIdLst>
  <p:notesMasterIdLst>
    <p:notesMasterId r:id="rId27"/>
  </p:notesMasterIdLst>
  <p:sldIdLst>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76"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E02"/>
    <a:srgbClr val="213A8F"/>
    <a:srgbClr val="A82456"/>
    <a:srgbClr val="AB2142"/>
    <a:srgbClr val="1D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AFA20-5042-484B-807D-31F8BECAEAA9}" v="526" dt="2025-01-06T11:42:11.550"/>
  </p1510:revLst>
</p1510:revInfo>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08" autoAdjust="0"/>
    <p:restoredTop sz="96399"/>
  </p:normalViewPr>
  <p:slideViewPr>
    <p:cSldViewPr snapToGrid="0">
      <p:cViewPr varScale="1">
        <p:scale>
          <a:sx n="78" d="100"/>
          <a:sy n="78" d="100"/>
        </p:scale>
        <p:origin x="1267" y="72"/>
      </p:cViewPr>
      <p:guideLst/>
    </p:cSldViewPr>
  </p:slideViewPr>
  <p:notesTextViewPr>
    <p:cViewPr>
      <p:scale>
        <a:sx n="1" d="1"/>
        <a:sy n="1" d="1"/>
      </p:scale>
      <p:origin x="0" y="0"/>
    </p:cViewPr>
  </p:notesTextViewPr>
  <p:notesViewPr>
    <p:cSldViewPr snapToGrid="0" showGuides="1">
      <p:cViewPr varScale="1">
        <p:scale>
          <a:sx n="148" d="100"/>
          <a:sy n="148" d="100"/>
        </p:scale>
        <p:origin x="466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fjes, C.M.T. (Kitty)" userId="72192ebb-6c4a-42ed-bf51-46e22481a726" providerId="ADAL" clId="{EEDAFA20-5042-484B-807D-31F8BECAEAA9}"/>
    <pc:docChg chg="custSel delSld modSld">
      <pc:chgData name="Neefjes, C.M.T. (Kitty)" userId="72192ebb-6c4a-42ed-bf51-46e22481a726" providerId="ADAL" clId="{EEDAFA20-5042-484B-807D-31F8BECAEAA9}" dt="2025-01-06T11:46:44.555" v="769" actId="14100"/>
      <pc:docMkLst>
        <pc:docMk/>
      </pc:docMkLst>
      <pc:sldChg chg="del">
        <pc:chgData name="Neefjes, C.M.T. (Kitty)" userId="72192ebb-6c4a-42ed-bf51-46e22481a726" providerId="ADAL" clId="{EEDAFA20-5042-484B-807D-31F8BECAEAA9}" dt="2025-01-04T05:41:08.333" v="742" actId="47"/>
        <pc:sldMkLst>
          <pc:docMk/>
          <pc:sldMk cId="929702117" sldId="259"/>
        </pc:sldMkLst>
      </pc:sldChg>
      <pc:sldChg chg="del">
        <pc:chgData name="Neefjes, C.M.T. (Kitty)" userId="72192ebb-6c4a-42ed-bf51-46e22481a726" providerId="ADAL" clId="{EEDAFA20-5042-484B-807D-31F8BECAEAA9}" dt="2025-01-04T05:41:11.529" v="743" actId="47"/>
        <pc:sldMkLst>
          <pc:docMk/>
          <pc:sldMk cId="659254297" sldId="260"/>
        </pc:sldMkLst>
      </pc:sldChg>
      <pc:sldChg chg="del">
        <pc:chgData name="Neefjes, C.M.T. (Kitty)" userId="72192ebb-6c4a-42ed-bf51-46e22481a726" providerId="ADAL" clId="{EEDAFA20-5042-484B-807D-31F8BECAEAA9}" dt="2025-01-04T05:41:13.597" v="744" actId="47"/>
        <pc:sldMkLst>
          <pc:docMk/>
          <pc:sldMk cId="1780198590" sldId="261"/>
        </pc:sldMkLst>
      </pc:sldChg>
      <pc:sldChg chg="del">
        <pc:chgData name="Neefjes, C.M.T. (Kitty)" userId="72192ebb-6c4a-42ed-bf51-46e22481a726" providerId="ADAL" clId="{EEDAFA20-5042-484B-807D-31F8BECAEAA9}" dt="2025-01-04T05:41:14.372" v="745" actId="47"/>
        <pc:sldMkLst>
          <pc:docMk/>
          <pc:sldMk cId="4087983962" sldId="262"/>
        </pc:sldMkLst>
      </pc:sldChg>
      <pc:sldChg chg="del">
        <pc:chgData name="Neefjes, C.M.T. (Kitty)" userId="72192ebb-6c4a-42ed-bf51-46e22481a726" providerId="ADAL" clId="{EEDAFA20-5042-484B-807D-31F8BECAEAA9}" dt="2025-01-04T05:41:15.419" v="746" actId="47"/>
        <pc:sldMkLst>
          <pc:docMk/>
          <pc:sldMk cId="322245241" sldId="263"/>
        </pc:sldMkLst>
      </pc:sldChg>
      <pc:sldChg chg="del">
        <pc:chgData name="Neefjes, C.M.T. (Kitty)" userId="72192ebb-6c4a-42ed-bf51-46e22481a726" providerId="ADAL" clId="{EEDAFA20-5042-484B-807D-31F8BECAEAA9}" dt="2025-01-04T05:41:17.214" v="747" actId="47"/>
        <pc:sldMkLst>
          <pc:docMk/>
          <pc:sldMk cId="1621945417" sldId="264"/>
        </pc:sldMkLst>
      </pc:sldChg>
      <pc:sldChg chg="del">
        <pc:chgData name="Neefjes, C.M.T. (Kitty)" userId="72192ebb-6c4a-42ed-bf51-46e22481a726" providerId="ADAL" clId="{EEDAFA20-5042-484B-807D-31F8BECAEAA9}" dt="2025-01-04T05:41:18.339" v="748" actId="47"/>
        <pc:sldMkLst>
          <pc:docMk/>
          <pc:sldMk cId="3469624998" sldId="265"/>
        </pc:sldMkLst>
      </pc:sldChg>
      <pc:sldChg chg="del">
        <pc:chgData name="Neefjes, C.M.T. (Kitty)" userId="72192ebb-6c4a-42ed-bf51-46e22481a726" providerId="ADAL" clId="{EEDAFA20-5042-484B-807D-31F8BECAEAA9}" dt="2025-01-04T05:41:19.210" v="749" actId="47"/>
        <pc:sldMkLst>
          <pc:docMk/>
          <pc:sldMk cId="48848747" sldId="267"/>
        </pc:sldMkLst>
      </pc:sldChg>
      <pc:sldChg chg="del">
        <pc:chgData name="Neefjes, C.M.T. (Kitty)" userId="72192ebb-6c4a-42ed-bf51-46e22481a726" providerId="ADAL" clId="{EEDAFA20-5042-484B-807D-31F8BECAEAA9}" dt="2025-01-04T05:41:20.301" v="750" actId="47"/>
        <pc:sldMkLst>
          <pc:docMk/>
          <pc:sldMk cId="734942916" sldId="268"/>
        </pc:sldMkLst>
      </pc:sldChg>
      <pc:sldChg chg="del">
        <pc:chgData name="Neefjes, C.M.T. (Kitty)" userId="72192ebb-6c4a-42ed-bf51-46e22481a726" providerId="ADAL" clId="{EEDAFA20-5042-484B-807D-31F8BECAEAA9}" dt="2025-01-04T05:41:20.950" v="751" actId="47"/>
        <pc:sldMkLst>
          <pc:docMk/>
          <pc:sldMk cId="1022267140" sldId="269"/>
        </pc:sldMkLst>
      </pc:sldChg>
      <pc:sldChg chg="del">
        <pc:chgData name="Neefjes, C.M.T. (Kitty)" userId="72192ebb-6c4a-42ed-bf51-46e22481a726" providerId="ADAL" clId="{EEDAFA20-5042-484B-807D-31F8BECAEAA9}" dt="2025-01-04T05:41:21.557" v="752" actId="47"/>
        <pc:sldMkLst>
          <pc:docMk/>
          <pc:sldMk cId="2919878847" sldId="270"/>
        </pc:sldMkLst>
      </pc:sldChg>
      <pc:sldChg chg="del">
        <pc:chgData name="Neefjes, C.M.T. (Kitty)" userId="72192ebb-6c4a-42ed-bf51-46e22481a726" providerId="ADAL" clId="{EEDAFA20-5042-484B-807D-31F8BECAEAA9}" dt="2025-01-04T05:41:33.569" v="753" actId="47"/>
        <pc:sldMkLst>
          <pc:docMk/>
          <pc:sldMk cId="3877492969" sldId="271"/>
        </pc:sldMkLst>
      </pc:sldChg>
      <pc:sldChg chg="del">
        <pc:chgData name="Neefjes, C.M.T. (Kitty)" userId="72192ebb-6c4a-42ed-bf51-46e22481a726" providerId="ADAL" clId="{EEDAFA20-5042-484B-807D-31F8BECAEAA9}" dt="2025-01-04T05:41:34.484" v="754" actId="47"/>
        <pc:sldMkLst>
          <pc:docMk/>
          <pc:sldMk cId="2131675058" sldId="272"/>
        </pc:sldMkLst>
      </pc:sldChg>
      <pc:sldChg chg="del">
        <pc:chgData name="Neefjes, C.M.T. (Kitty)" userId="72192ebb-6c4a-42ed-bf51-46e22481a726" providerId="ADAL" clId="{EEDAFA20-5042-484B-807D-31F8BECAEAA9}" dt="2025-01-04T05:41:36.007" v="755" actId="47"/>
        <pc:sldMkLst>
          <pc:docMk/>
          <pc:sldMk cId="407277034" sldId="273"/>
        </pc:sldMkLst>
      </pc:sldChg>
      <pc:sldChg chg="del">
        <pc:chgData name="Neefjes, C.M.T. (Kitty)" userId="72192ebb-6c4a-42ed-bf51-46e22481a726" providerId="ADAL" clId="{EEDAFA20-5042-484B-807D-31F8BECAEAA9}" dt="2025-01-04T05:41:37.039" v="756" actId="47"/>
        <pc:sldMkLst>
          <pc:docMk/>
          <pc:sldMk cId="2200350974" sldId="274"/>
        </pc:sldMkLst>
      </pc:sldChg>
      <pc:sldChg chg="addSp delSp modSp mod">
        <pc:chgData name="Neefjes, C.M.T. (Kitty)" userId="72192ebb-6c4a-42ed-bf51-46e22481a726" providerId="ADAL" clId="{EEDAFA20-5042-484B-807D-31F8BECAEAA9}" dt="2025-01-06T11:46:44.555" v="769" actId="14100"/>
        <pc:sldMkLst>
          <pc:docMk/>
          <pc:sldMk cId="1486261840" sldId="277"/>
        </pc:sldMkLst>
        <pc:spChg chg="mod">
          <ac:chgData name="Neefjes, C.M.T. (Kitty)" userId="72192ebb-6c4a-42ed-bf51-46e22481a726" providerId="ADAL" clId="{EEDAFA20-5042-484B-807D-31F8BECAEAA9}" dt="2025-01-04T05:07:47.342" v="306" actId="207"/>
          <ac:spMkLst>
            <pc:docMk/>
            <pc:sldMk cId="1486261840" sldId="277"/>
            <ac:spMk id="2" creationId="{00000000-0000-0000-0000-000000000000}"/>
          </ac:spMkLst>
        </pc:spChg>
        <pc:picChg chg="add del mod">
          <ac:chgData name="Neefjes, C.M.T. (Kitty)" userId="72192ebb-6c4a-42ed-bf51-46e22481a726" providerId="ADAL" clId="{EEDAFA20-5042-484B-807D-31F8BECAEAA9}" dt="2025-01-06T11:46:29.362" v="763" actId="478"/>
          <ac:picMkLst>
            <pc:docMk/>
            <pc:sldMk cId="1486261840" sldId="277"/>
            <ac:picMk id="5" creationId="{39159FF7-5CF8-5139-03FF-5FA7777B0E69}"/>
          </ac:picMkLst>
        </pc:picChg>
        <pc:picChg chg="add mod">
          <ac:chgData name="Neefjes, C.M.T. (Kitty)" userId="72192ebb-6c4a-42ed-bf51-46e22481a726" providerId="ADAL" clId="{EEDAFA20-5042-484B-807D-31F8BECAEAA9}" dt="2025-01-06T11:46:44.555" v="769" actId="14100"/>
          <ac:picMkLst>
            <pc:docMk/>
            <pc:sldMk cId="1486261840" sldId="277"/>
            <ac:picMk id="8" creationId="{A5A67493-5AC5-0040-C2B1-457B8E93B03F}"/>
          </ac:picMkLst>
        </pc:picChg>
      </pc:sldChg>
      <pc:sldChg chg="addSp delSp modSp mod modAnim">
        <pc:chgData name="Neefjes, C.M.T. (Kitty)" userId="72192ebb-6c4a-42ed-bf51-46e22481a726" providerId="ADAL" clId="{EEDAFA20-5042-484B-807D-31F8BECAEAA9}" dt="2025-01-04T05:23:40.042" v="460" actId="478"/>
        <pc:sldMkLst>
          <pc:docMk/>
          <pc:sldMk cId="2100851320" sldId="279"/>
        </pc:sldMkLst>
        <pc:spChg chg="mod">
          <ac:chgData name="Neefjes, C.M.T. (Kitty)" userId="72192ebb-6c4a-42ed-bf51-46e22481a726" providerId="ADAL" clId="{EEDAFA20-5042-484B-807D-31F8BECAEAA9}" dt="2025-01-04T05:03:42.498" v="266" actId="255"/>
          <ac:spMkLst>
            <pc:docMk/>
            <pc:sldMk cId="2100851320" sldId="279"/>
            <ac:spMk id="3" creationId="{AF00026A-89AE-EBE9-2661-30BE5C48C410}"/>
          </ac:spMkLst>
        </pc:spChg>
        <pc:spChg chg="mod">
          <ac:chgData name="Neefjes, C.M.T. (Kitty)" userId="72192ebb-6c4a-42ed-bf51-46e22481a726" providerId="ADAL" clId="{EEDAFA20-5042-484B-807D-31F8BECAEAA9}" dt="2025-01-04T05:03:47.921" v="267" actId="113"/>
          <ac:spMkLst>
            <pc:docMk/>
            <pc:sldMk cId="2100851320" sldId="279"/>
            <ac:spMk id="5" creationId="{00000000-0000-0000-0000-000000000000}"/>
          </ac:spMkLst>
        </pc:spChg>
        <pc:spChg chg="del">
          <ac:chgData name="Neefjes, C.M.T. (Kitty)" userId="72192ebb-6c4a-42ed-bf51-46e22481a726" providerId="ADAL" clId="{EEDAFA20-5042-484B-807D-31F8BECAEAA9}" dt="2025-01-04T05:23:40.042" v="460" actId="478"/>
          <ac:spMkLst>
            <pc:docMk/>
            <pc:sldMk cId="2100851320" sldId="279"/>
            <ac:spMk id="8" creationId="{00000000-0000-0000-0000-000000000000}"/>
          </ac:spMkLst>
        </pc:spChg>
        <pc:picChg chg="add mod">
          <ac:chgData name="Neefjes, C.M.T. (Kitty)" userId="72192ebb-6c4a-42ed-bf51-46e22481a726" providerId="ADAL" clId="{EEDAFA20-5042-484B-807D-31F8BECAEAA9}" dt="2025-01-04T05:02:50.825" v="204" actId="14100"/>
          <ac:picMkLst>
            <pc:docMk/>
            <pc:sldMk cId="2100851320" sldId="279"/>
            <ac:picMk id="1089" creationId="{BFCBFB54-C7BA-933F-E02E-4FC32039D32E}"/>
          </ac:picMkLst>
        </pc:picChg>
      </pc:sldChg>
      <pc:sldChg chg="addSp delSp modSp mod modClrScheme chgLayout">
        <pc:chgData name="Neefjes, C.M.T. (Kitty)" userId="72192ebb-6c4a-42ed-bf51-46e22481a726" providerId="ADAL" clId="{EEDAFA20-5042-484B-807D-31F8BECAEAA9}" dt="2025-01-04T05:08:55.327" v="314" actId="207"/>
        <pc:sldMkLst>
          <pc:docMk/>
          <pc:sldMk cId="874348777" sldId="280"/>
        </pc:sldMkLst>
        <pc:spChg chg="del mod ord">
          <ac:chgData name="Neefjes, C.M.T. (Kitty)" userId="72192ebb-6c4a-42ed-bf51-46e22481a726" providerId="ADAL" clId="{EEDAFA20-5042-484B-807D-31F8BECAEAA9}" dt="2025-01-04T05:04:55.543" v="274" actId="478"/>
          <ac:spMkLst>
            <pc:docMk/>
            <pc:sldMk cId="874348777" sldId="280"/>
            <ac:spMk id="2" creationId="{CC5B0595-6A71-4376-877F-42F4DA4CBFAE}"/>
          </ac:spMkLst>
        </pc:spChg>
        <pc:spChg chg="del">
          <ac:chgData name="Neefjes, C.M.T. (Kitty)" userId="72192ebb-6c4a-42ed-bf51-46e22481a726" providerId="ADAL" clId="{EEDAFA20-5042-484B-807D-31F8BECAEAA9}" dt="2025-01-04T05:04:21.384" v="268" actId="700"/>
          <ac:spMkLst>
            <pc:docMk/>
            <pc:sldMk cId="874348777" sldId="280"/>
            <ac:spMk id="4" creationId="{5B88B6E1-400B-59B6-986E-F6DBC5B0A5C7}"/>
          </ac:spMkLst>
        </pc:spChg>
        <pc:spChg chg="mod ord">
          <ac:chgData name="Neefjes, C.M.T. (Kitty)" userId="72192ebb-6c4a-42ed-bf51-46e22481a726" providerId="ADAL" clId="{EEDAFA20-5042-484B-807D-31F8BECAEAA9}" dt="2025-01-04T05:06:46.798" v="304" actId="27636"/>
          <ac:spMkLst>
            <pc:docMk/>
            <pc:sldMk cId="874348777" sldId="280"/>
            <ac:spMk id="5" creationId="{00000000-0000-0000-0000-000000000000}"/>
          </ac:spMkLst>
        </pc:spChg>
        <pc:spChg chg="del">
          <ac:chgData name="Neefjes, C.M.T. (Kitty)" userId="72192ebb-6c4a-42ed-bf51-46e22481a726" providerId="ADAL" clId="{EEDAFA20-5042-484B-807D-31F8BECAEAA9}" dt="2025-01-04T05:04:21.384" v="268" actId="700"/>
          <ac:spMkLst>
            <pc:docMk/>
            <pc:sldMk cId="874348777" sldId="280"/>
            <ac:spMk id="6" creationId="{1D74898D-FB53-7FC3-105D-4391A84020BB}"/>
          </ac:spMkLst>
        </pc:spChg>
        <pc:spChg chg="add mod ord">
          <ac:chgData name="Neefjes, C.M.T. (Kitty)" userId="72192ebb-6c4a-42ed-bf51-46e22481a726" providerId="ADAL" clId="{EEDAFA20-5042-484B-807D-31F8BECAEAA9}" dt="2025-01-04T05:05:09.835" v="278" actId="1076"/>
          <ac:spMkLst>
            <pc:docMk/>
            <pc:sldMk cId="874348777" sldId="280"/>
            <ac:spMk id="7" creationId="{218C2CE4-D2C7-569B-D1FE-2E7E223970CE}"/>
          </ac:spMkLst>
        </pc:spChg>
        <pc:spChg chg="del">
          <ac:chgData name="Neefjes, C.M.T. (Kitty)" userId="72192ebb-6c4a-42ed-bf51-46e22481a726" providerId="ADAL" clId="{EEDAFA20-5042-484B-807D-31F8BECAEAA9}" dt="2025-01-04T05:07:22.378" v="305" actId="478"/>
          <ac:spMkLst>
            <pc:docMk/>
            <pc:sldMk cId="874348777" sldId="280"/>
            <ac:spMk id="8" creationId="{00000000-0000-0000-0000-000000000000}"/>
          </ac:spMkLst>
        </pc:spChg>
        <pc:spChg chg="mod">
          <ac:chgData name="Neefjes, C.M.T. (Kitty)" userId="72192ebb-6c4a-42ed-bf51-46e22481a726" providerId="ADAL" clId="{EEDAFA20-5042-484B-807D-31F8BECAEAA9}" dt="2025-01-04T05:08:55.327" v="314" actId="207"/>
          <ac:spMkLst>
            <pc:docMk/>
            <pc:sldMk cId="874348777" sldId="280"/>
            <ac:spMk id="10" creationId="{903AA0BD-2EDA-F796-AE1C-D7D5A7FDDA65}"/>
          </ac:spMkLst>
        </pc:spChg>
        <pc:spChg chg="mod">
          <ac:chgData name="Neefjes, C.M.T. (Kitty)" userId="72192ebb-6c4a-42ed-bf51-46e22481a726" providerId="ADAL" clId="{EEDAFA20-5042-484B-807D-31F8BECAEAA9}" dt="2025-01-04T05:08:34.576" v="313" actId="207"/>
          <ac:spMkLst>
            <pc:docMk/>
            <pc:sldMk cId="874348777" sldId="280"/>
            <ac:spMk id="11" creationId="{81BB5FE1-DF48-A297-A5C4-2E1A23092F97}"/>
          </ac:spMkLst>
        </pc:spChg>
        <pc:spChg chg="mod">
          <ac:chgData name="Neefjes, C.M.T. (Kitty)" userId="72192ebb-6c4a-42ed-bf51-46e22481a726" providerId="ADAL" clId="{EEDAFA20-5042-484B-807D-31F8BECAEAA9}" dt="2025-01-04T05:08:27.845" v="312" actId="1076"/>
          <ac:spMkLst>
            <pc:docMk/>
            <pc:sldMk cId="874348777" sldId="280"/>
            <ac:spMk id="14" creationId="{DF1CF8F1-D2CE-9A01-0329-ED369C147E1E}"/>
          </ac:spMkLst>
        </pc:spChg>
        <pc:spChg chg="mod">
          <ac:chgData name="Neefjes, C.M.T. (Kitty)" userId="72192ebb-6c4a-42ed-bf51-46e22481a726" providerId="ADAL" clId="{EEDAFA20-5042-484B-807D-31F8BECAEAA9}" dt="2025-01-04T05:08:27.845" v="312" actId="1076"/>
          <ac:spMkLst>
            <pc:docMk/>
            <pc:sldMk cId="874348777" sldId="280"/>
            <ac:spMk id="15" creationId="{385956A9-837F-0934-BAF0-DE00E4B9FF66}"/>
          </ac:spMkLst>
        </pc:spChg>
        <pc:spChg chg="mod">
          <ac:chgData name="Neefjes, C.M.T. (Kitty)" userId="72192ebb-6c4a-42ed-bf51-46e22481a726" providerId="ADAL" clId="{EEDAFA20-5042-484B-807D-31F8BECAEAA9}" dt="2025-01-04T05:08:27.845" v="312" actId="1076"/>
          <ac:spMkLst>
            <pc:docMk/>
            <pc:sldMk cId="874348777" sldId="280"/>
            <ac:spMk id="16" creationId="{C21A862C-F3FD-9037-3B90-F4C2A7BAA153}"/>
          </ac:spMkLst>
        </pc:spChg>
        <pc:spChg chg="mod">
          <ac:chgData name="Neefjes, C.M.T. (Kitty)" userId="72192ebb-6c4a-42ed-bf51-46e22481a726" providerId="ADAL" clId="{EEDAFA20-5042-484B-807D-31F8BECAEAA9}" dt="2025-01-04T05:08:27.845" v="312" actId="1076"/>
          <ac:spMkLst>
            <pc:docMk/>
            <pc:sldMk cId="874348777" sldId="280"/>
            <ac:spMk id="17" creationId="{60E58E50-B13A-3D74-7C13-EC00F0B01FF5}"/>
          </ac:spMkLst>
        </pc:spChg>
        <pc:spChg chg="mod">
          <ac:chgData name="Neefjes, C.M.T. (Kitty)" userId="72192ebb-6c4a-42ed-bf51-46e22481a726" providerId="ADAL" clId="{EEDAFA20-5042-484B-807D-31F8BECAEAA9}" dt="2025-01-04T05:08:27.845" v="312" actId="1076"/>
          <ac:spMkLst>
            <pc:docMk/>
            <pc:sldMk cId="874348777" sldId="280"/>
            <ac:spMk id="18" creationId="{5F319963-1191-9598-EE19-F0764400EEA0}"/>
          </ac:spMkLst>
        </pc:spChg>
        <pc:spChg chg="mod">
          <ac:chgData name="Neefjes, C.M.T. (Kitty)" userId="72192ebb-6c4a-42ed-bf51-46e22481a726" providerId="ADAL" clId="{EEDAFA20-5042-484B-807D-31F8BECAEAA9}" dt="2025-01-04T05:08:27.845" v="312" actId="1076"/>
          <ac:spMkLst>
            <pc:docMk/>
            <pc:sldMk cId="874348777" sldId="280"/>
            <ac:spMk id="19" creationId="{503CC448-24BC-2C85-4737-431C754CDF84}"/>
          </ac:spMkLst>
        </pc:spChg>
        <pc:spChg chg="mod">
          <ac:chgData name="Neefjes, C.M.T. (Kitty)" userId="72192ebb-6c4a-42ed-bf51-46e22481a726" providerId="ADAL" clId="{EEDAFA20-5042-484B-807D-31F8BECAEAA9}" dt="2025-01-04T05:08:27.845" v="312" actId="1076"/>
          <ac:spMkLst>
            <pc:docMk/>
            <pc:sldMk cId="874348777" sldId="280"/>
            <ac:spMk id="20" creationId="{C06C6286-2B03-584F-BDBB-05718F758F31}"/>
          </ac:spMkLst>
        </pc:spChg>
        <pc:spChg chg="mod">
          <ac:chgData name="Neefjes, C.M.T. (Kitty)" userId="72192ebb-6c4a-42ed-bf51-46e22481a726" providerId="ADAL" clId="{EEDAFA20-5042-484B-807D-31F8BECAEAA9}" dt="2025-01-04T05:08:27.845" v="312" actId="1076"/>
          <ac:spMkLst>
            <pc:docMk/>
            <pc:sldMk cId="874348777" sldId="280"/>
            <ac:spMk id="21" creationId="{0C80F950-BF46-767D-C973-56FEB560AA4D}"/>
          </ac:spMkLst>
        </pc:spChg>
        <pc:spChg chg="mod">
          <ac:chgData name="Neefjes, C.M.T. (Kitty)" userId="72192ebb-6c4a-42ed-bf51-46e22481a726" providerId="ADAL" clId="{EEDAFA20-5042-484B-807D-31F8BECAEAA9}" dt="2025-01-04T05:08:27.845" v="312" actId="1076"/>
          <ac:spMkLst>
            <pc:docMk/>
            <pc:sldMk cId="874348777" sldId="280"/>
            <ac:spMk id="22" creationId="{F83058CE-3E7D-87BD-1A27-10908F25B8F9}"/>
          </ac:spMkLst>
        </pc:spChg>
        <pc:spChg chg="mod">
          <ac:chgData name="Neefjes, C.M.T. (Kitty)" userId="72192ebb-6c4a-42ed-bf51-46e22481a726" providerId="ADAL" clId="{EEDAFA20-5042-484B-807D-31F8BECAEAA9}" dt="2025-01-04T05:08:27.845" v="312" actId="1076"/>
          <ac:spMkLst>
            <pc:docMk/>
            <pc:sldMk cId="874348777" sldId="280"/>
            <ac:spMk id="23" creationId="{B18A7935-BCA5-EA98-3093-E9CB1323C05F}"/>
          </ac:spMkLst>
        </pc:spChg>
        <pc:spChg chg="mod">
          <ac:chgData name="Neefjes, C.M.T. (Kitty)" userId="72192ebb-6c4a-42ed-bf51-46e22481a726" providerId="ADAL" clId="{EEDAFA20-5042-484B-807D-31F8BECAEAA9}" dt="2025-01-04T05:08:27.845" v="312" actId="1076"/>
          <ac:spMkLst>
            <pc:docMk/>
            <pc:sldMk cId="874348777" sldId="280"/>
            <ac:spMk id="24" creationId="{F8597743-0DD7-C80C-66D7-321475AB87AD}"/>
          </ac:spMkLst>
        </pc:spChg>
        <pc:spChg chg="mod">
          <ac:chgData name="Neefjes, C.M.T. (Kitty)" userId="72192ebb-6c4a-42ed-bf51-46e22481a726" providerId="ADAL" clId="{EEDAFA20-5042-484B-807D-31F8BECAEAA9}" dt="2025-01-04T05:08:27.845" v="312" actId="1076"/>
          <ac:spMkLst>
            <pc:docMk/>
            <pc:sldMk cId="874348777" sldId="280"/>
            <ac:spMk id="25" creationId="{EE168A9C-7A23-8F14-A28B-1F76ECF91230}"/>
          </ac:spMkLst>
        </pc:spChg>
        <pc:spChg chg="mod">
          <ac:chgData name="Neefjes, C.M.T. (Kitty)" userId="72192ebb-6c4a-42ed-bf51-46e22481a726" providerId="ADAL" clId="{EEDAFA20-5042-484B-807D-31F8BECAEAA9}" dt="2025-01-04T05:08:27.845" v="312" actId="1076"/>
          <ac:spMkLst>
            <pc:docMk/>
            <pc:sldMk cId="874348777" sldId="280"/>
            <ac:spMk id="26" creationId="{39E4A791-3238-0441-1BB9-9318F254C6F6}"/>
          </ac:spMkLst>
        </pc:spChg>
        <pc:spChg chg="mod">
          <ac:chgData name="Neefjes, C.M.T. (Kitty)" userId="72192ebb-6c4a-42ed-bf51-46e22481a726" providerId="ADAL" clId="{EEDAFA20-5042-484B-807D-31F8BECAEAA9}" dt="2025-01-04T05:08:27.845" v="312" actId="1076"/>
          <ac:spMkLst>
            <pc:docMk/>
            <pc:sldMk cId="874348777" sldId="280"/>
            <ac:spMk id="27" creationId="{0FA2844A-F926-7235-4BB0-1368C30587E3}"/>
          </ac:spMkLst>
        </pc:spChg>
        <pc:spChg chg="mod">
          <ac:chgData name="Neefjes, C.M.T. (Kitty)" userId="72192ebb-6c4a-42ed-bf51-46e22481a726" providerId="ADAL" clId="{EEDAFA20-5042-484B-807D-31F8BECAEAA9}" dt="2025-01-04T05:08:27.845" v="312" actId="1076"/>
          <ac:spMkLst>
            <pc:docMk/>
            <pc:sldMk cId="874348777" sldId="280"/>
            <ac:spMk id="28" creationId="{FD537319-D5A1-A5F7-80FC-25E687764912}"/>
          </ac:spMkLst>
        </pc:spChg>
        <pc:spChg chg="mod">
          <ac:chgData name="Neefjes, C.M.T. (Kitty)" userId="72192ebb-6c4a-42ed-bf51-46e22481a726" providerId="ADAL" clId="{EEDAFA20-5042-484B-807D-31F8BECAEAA9}" dt="2025-01-04T05:08:27.845" v="312" actId="1076"/>
          <ac:spMkLst>
            <pc:docMk/>
            <pc:sldMk cId="874348777" sldId="280"/>
            <ac:spMk id="29" creationId="{5EB2DB9D-4527-27F8-17EE-70857B5A3E03}"/>
          </ac:spMkLst>
        </pc:spChg>
        <pc:spChg chg="mod">
          <ac:chgData name="Neefjes, C.M.T. (Kitty)" userId="72192ebb-6c4a-42ed-bf51-46e22481a726" providerId="ADAL" clId="{EEDAFA20-5042-484B-807D-31F8BECAEAA9}" dt="2025-01-04T05:08:27.845" v="312" actId="1076"/>
          <ac:spMkLst>
            <pc:docMk/>
            <pc:sldMk cId="874348777" sldId="280"/>
            <ac:spMk id="30" creationId="{DA87E783-296F-73EC-AF32-85B83C275077}"/>
          </ac:spMkLst>
        </pc:spChg>
        <pc:spChg chg="mod">
          <ac:chgData name="Neefjes, C.M.T. (Kitty)" userId="72192ebb-6c4a-42ed-bf51-46e22481a726" providerId="ADAL" clId="{EEDAFA20-5042-484B-807D-31F8BECAEAA9}" dt="2025-01-04T05:08:27.845" v="312" actId="1076"/>
          <ac:spMkLst>
            <pc:docMk/>
            <pc:sldMk cId="874348777" sldId="280"/>
            <ac:spMk id="31" creationId="{64634830-D196-A020-55D1-C339FD758B54}"/>
          </ac:spMkLst>
        </pc:spChg>
        <pc:spChg chg="mod">
          <ac:chgData name="Neefjes, C.M.T. (Kitty)" userId="72192ebb-6c4a-42ed-bf51-46e22481a726" providerId="ADAL" clId="{EEDAFA20-5042-484B-807D-31F8BECAEAA9}" dt="2025-01-04T05:08:27.845" v="312" actId="1076"/>
          <ac:spMkLst>
            <pc:docMk/>
            <pc:sldMk cId="874348777" sldId="280"/>
            <ac:spMk id="32" creationId="{1B0D933C-4EA1-FCCC-1543-D2EDD679A252}"/>
          </ac:spMkLst>
        </pc:spChg>
        <pc:spChg chg="mod">
          <ac:chgData name="Neefjes, C.M.T. (Kitty)" userId="72192ebb-6c4a-42ed-bf51-46e22481a726" providerId="ADAL" clId="{EEDAFA20-5042-484B-807D-31F8BECAEAA9}" dt="2025-01-04T05:08:27.845" v="312" actId="1076"/>
          <ac:spMkLst>
            <pc:docMk/>
            <pc:sldMk cId="874348777" sldId="280"/>
            <ac:spMk id="33" creationId="{AFB6F21D-6DF6-C26A-0AF6-BB4F2F1AEC0B}"/>
          </ac:spMkLst>
        </pc:spChg>
        <pc:spChg chg="mod">
          <ac:chgData name="Neefjes, C.M.T. (Kitty)" userId="72192ebb-6c4a-42ed-bf51-46e22481a726" providerId="ADAL" clId="{EEDAFA20-5042-484B-807D-31F8BECAEAA9}" dt="2025-01-04T05:08:27.845" v="312" actId="1076"/>
          <ac:spMkLst>
            <pc:docMk/>
            <pc:sldMk cId="874348777" sldId="280"/>
            <ac:spMk id="34" creationId="{54D67408-2ED3-6790-2879-D2BB2587767A}"/>
          </ac:spMkLst>
        </pc:spChg>
        <pc:spChg chg="mod">
          <ac:chgData name="Neefjes, C.M.T. (Kitty)" userId="72192ebb-6c4a-42ed-bf51-46e22481a726" providerId="ADAL" clId="{EEDAFA20-5042-484B-807D-31F8BECAEAA9}" dt="2025-01-04T05:08:27.845" v="312" actId="1076"/>
          <ac:spMkLst>
            <pc:docMk/>
            <pc:sldMk cId="874348777" sldId="280"/>
            <ac:spMk id="35" creationId="{47537C15-D12F-B2B1-F23B-63CD3DF8A229}"/>
          </ac:spMkLst>
        </pc:spChg>
        <pc:spChg chg="mod">
          <ac:chgData name="Neefjes, C.M.T. (Kitty)" userId="72192ebb-6c4a-42ed-bf51-46e22481a726" providerId="ADAL" clId="{EEDAFA20-5042-484B-807D-31F8BECAEAA9}" dt="2025-01-04T05:08:27.845" v="312" actId="1076"/>
          <ac:spMkLst>
            <pc:docMk/>
            <pc:sldMk cId="874348777" sldId="280"/>
            <ac:spMk id="36" creationId="{D48137EF-060B-59C5-DF60-7AE0BA7D4120}"/>
          </ac:spMkLst>
        </pc:spChg>
        <pc:spChg chg="mod">
          <ac:chgData name="Neefjes, C.M.T. (Kitty)" userId="72192ebb-6c4a-42ed-bf51-46e22481a726" providerId="ADAL" clId="{EEDAFA20-5042-484B-807D-31F8BECAEAA9}" dt="2025-01-04T05:08:27.845" v="312" actId="1076"/>
          <ac:spMkLst>
            <pc:docMk/>
            <pc:sldMk cId="874348777" sldId="280"/>
            <ac:spMk id="37" creationId="{4D16C706-6D32-CE26-8382-BC84C90B9B71}"/>
          </ac:spMkLst>
        </pc:spChg>
        <pc:spChg chg="mod">
          <ac:chgData name="Neefjes, C.M.T. (Kitty)" userId="72192ebb-6c4a-42ed-bf51-46e22481a726" providerId="ADAL" clId="{EEDAFA20-5042-484B-807D-31F8BECAEAA9}" dt="2025-01-04T05:08:27.845" v="312" actId="1076"/>
          <ac:spMkLst>
            <pc:docMk/>
            <pc:sldMk cId="874348777" sldId="280"/>
            <ac:spMk id="38" creationId="{0954CA01-80D5-E9AA-C3F1-E1C50469811D}"/>
          </ac:spMkLst>
        </pc:spChg>
        <pc:spChg chg="mod">
          <ac:chgData name="Neefjes, C.M.T. (Kitty)" userId="72192ebb-6c4a-42ed-bf51-46e22481a726" providerId="ADAL" clId="{EEDAFA20-5042-484B-807D-31F8BECAEAA9}" dt="2025-01-04T05:08:27.845" v="312" actId="1076"/>
          <ac:spMkLst>
            <pc:docMk/>
            <pc:sldMk cId="874348777" sldId="280"/>
            <ac:spMk id="39" creationId="{AACBF3BF-D266-813E-54EF-75C4CF9574EA}"/>
          </ac:spMkLst>
        </pc:spChg>
        <pc:spChg chg="mod">
          <ac:chgData name="Neefjes, C.M.T. (Kitty)" userId="72192ebb-6c4a-42ed-bf51-46e22481a726" providerId="ADAL" clId="{EEDAFA20-5042-484B-807D-31F8BECAEAA9}" dt="2025-01-04T05:08:27.845" v="312" actId="1076"/>
          <ac:spMkLst>
            <pc:docMk/>
            <pc:sldMk cId="874348777" sldId="280"/>
            <ac:spMk id="40" creationId="{4AC1C246-C5F4-6988-8668-821DBEA5FD8B}"/>
          </ac:spMkLst>
        </pc:spChg>
        <pc:spChg chg="mod">
          <ac:chgData name="Neefjes, C.M.T. (Kitty)" userId="72192ebb-6c4a-42ed-bf51-46e22481a726" providerId="ADAL" clId="{EEDAFA20-5042-484B-807D-31F8BECAEAA9}" dt="2025-01-04T05:08:27.845" v="312" actId="1076"/>
          <ac:spMkLst>
            <pc:docMk/>
            <pc:sldMk cId="874348777" sldId="280"/>
            <ac:spMk id="41" creationId="{56E41AF1-DD14-1F7A-5A83-45C400F51E1A}"/>
          </ac:spMkLst>
        </pc:spChg>
        <pc:spChg chg="mod">
          <ac:chgData name="Neefjes, C.M.T. (Kitty)" userId="72192ebb-6c4a-42ed-bf51-46e22481a726" providerId="ADAL" clId="{EEDAFA20-5042-484B-807D-31F8BECAEAA9}" dt="2025-01-04T05:08:27.845" v="312" actId="1076"/>
          <ac:spMkLst>
            <pc:docMk/>
            <pc:sldMk cId="874348777" sldId="280"/>
            <ac:spMk id="42" creationId="{07346775-93A6-F887-82BA-9AFF0EB6AF04}"/>
          </ac:spMkLst>
        </pc:spChg>
        <pc:spChg chg="mod">
          <ac:chgData name="Neefjes, C.M.T. (Kitty)" userId="72192ebb-6c4a-42ed-bf51-46e22481a726" providerId="ADAL" clId="{EEDAFA20-5042-484B-807D-31F8BECAEAA9}" dt="2025-01-04T05:08:27.845" v="312" actId="1076"/>
          <ac:spMkLst>
            <pc:docMk/>
            <pc:sldMk cId="874348777" sldId="280"/>
            <ac:spMk id="43" creationId="{DFE0D9A7-6856-423E-FD54-8FFB348B940F}"/>
          </ac:spMkLst>
        </pc:spChg>
        <pc:spChg chg="mod">
          <ac:chgData name="Neefjes, C.M.T. (Kitty)" userId="72192ebb-6c4a-42ed-bf51-46e22481a726" providerId="ADAL" clId="{EEDAFA20-5042-484B-807D-31F8BECAEAA9}" dt="2025-01-04T05:08:27.845" v="312" actId="1076"/>
          <ac:spMkLst>
            <pc:docMk/>
            <pc:sldMk cId="874348777" sldId="280"/>
            <ac:spMk id="44" creationId="{2E2BFA0A-A8FC-0AEC-BB31-34D3A6FCB020}"/>
          </ac:spMkLst>
        </pc:spChg>
        <pc:spChg chg="mod">
          <ac:chgData name="Neefjes, C.M.T. (Kitty)" userId="72192ebb-6c4a-42ed-bf51-46e22481a726" providerId="ADAL" clId="{EEDAFA20-5042-484B-807D-31F8BECAEAA9}" dt="2025-01-04T05:08:27.845" v="312" actId="1076"/>
          <ac:spMkLst>
            <pc:docMk/>
            <pc:sldMk cId="874348777" sldId="280"/>
            <ac:spMk id="45" creationId="{E3245E8D-D178-575E-9155-07D0D833F3AB}"/>
          </ac:spMkLst>
        </pc:spChg>
        <pc:spChg chg="mod">
          <ac:chgData name="Neefjes, C.M.T. (Kitty)" userId="72192ebb-6c4a-42ed-bf51-46e22481a726" providerId="ADAL" clId="{EEDAFA20-5042-484B-807D-31F8BECAEAA9}" dt="2025-01-04T05:08:27.845" v="312" actId="1076"/>
          <ac:spMkLst>
            <pc:docMk/>
            <pc:sldMk cId="874348777" sldId="280"/>
            <ac:spMk id="46" creationId="{C7D8A476-715A-FB3D-957A-E542D6713590}"/>
          </ac:spMkLst>
        </pc:spChg>
        <pc:spChg chg="mod">
          <ac:chgData name="Neefjes, C.M.T. (Kitty)" userId="72192ebb-6c4a-42ed-bf51-46e22481a726" providerId="ADAL" clId="{EEDAFA20-5042-484B-807D-31F8BECAEAA9}" dt="2025-01-04T05:08:27.845" v="312" actId="1076"/>
          <ac:spMkLst>
            <pc:docMk/>
            <pc:sldMk cId="874348777" sldId="280"/>
            <ac:spMk id="47" creationId="{AC22F47C-C637-9DC2-CFBD-AC1663ACAD72}"/>
          </ac:spMkLst>
        </pc:spChg>
        <pc:spChg chg="mod">
          <ac:chgData name="Neefjes, C.M.T. (Kitty)" userId="72192ebb-6c4a-42ed-bf51-46e22481a726" providerId="ADAL" clId="{EEDAFA20-5042-484B-807D-31F8BECAEAA9}" dt="2025-01-04T05:08:27.845" v="312" actId="1076"/>
          <ac:spMkLst>
            <pc:docMk/>
            <pc:sldMk cId="874348777" sldId="280"/>
            <ac:spMk id="48" creationId="{5CCD9A96-9868-27BC-AF74-5D993013652E}"/>
          </ac:spMkLst>
        </pc:spChg>
        <pc:spChg chg="mod">
          <ac:chgData name="Neefjes, C.M.T. (Kitty)" userId="72192ebb-6c4a-42ed-bf51-46e22481a726" providerId="ADAL" clId="{EEDAFA20-5042-484B-807D-31F8BECAEAA9}" dt="2025-01-04T05:08:27.845" v="312" actId="1076"/>
          <ac:spMkLst>
            <pc:docMk/>
            <pc:sldMk cId="874348777" sldId="280"/>
            <ac:spMk id="49" creationId="{364B8DAF-B417-4AD3-E0C0-2B9B8B31F1FE}"/>
          </ac:spMkLst>
        </pc:spChg>
        <pc:spChg chg="mod">
          <ac:chgData name="Neefjes, C.M.T. (Kitty)" userId="72192ebb-6c4a-42ed-bf51-46e22481a726" providerId="ADAL" clId="{EEDAFA20-5042-484B-807D-31F8BECAEAA9}" dt="2025-01-04T05:08:27.845" v="312" actId="1076"/>
          <ac:spMkLst>
            <pc:docMk/>
            <pc:sldMk cId="874348777" sldId="280"/>
            <ac:spMk id="50" creationId="{0A372FC5-3080-E42B-BBAB-FE8FC626BAB5}"/>
          </ac:spMkLst>
        </pc:spChg>
        <pc:spChg chg="mod">
          <ac:chgData name="Neefjes, C.M.T. (Kitty)" userId="72192ebb-6c4a-42ed-bf51-46e22481a726" providerId="ADAL" clId="{EEDAFA20-5042-484B-807D-31F8BECAEAA9}" dt="2025-01-04T05:08:27.845" v="312" actId="1076"/>
          <ac:spMkLst>
            <pc:docMk/>
            <pc:sldMk cId="874348777" sldId="280"/>
            <ac:spMk id="51" creationId="{685564B1-3B59-02C6-88F5-C9C1E1AD89FE}"/>
          </ac:spMkLst>
        </pc:spChg>
        <pc:spChg chg="mod">
          <ac:chgData name="Neefjes, C.M.T. (Kitty)" userId="72192ebb-6c4a-42ed-bf51-46e22481a726" providerId="ADAL" clId="{EEDAFA20-5042-484B-807D-31F8BECAEAA9}" dt="2025-01-04T05:08:27.845" v="312" actId="1076"/>
          <ac:spMkLst>
            <pc:docMk/>
            <pc:sldMk cId="874348777" sldId="280"/>
            <ac:spMk id="52" creationId="{6A7D2C89-A51D-0D1B-AB63-F7A1AB12EA1E}"/>
          </ac:spMkLst>
        </pc:spChg>
        <pc:spChg chg="mod">
          <ac:chgData name="Neefjes, C.M.T. (Kitty)" userId="72192ebb-6c4a-42ed-bf51-46e22481a726" providerId="ADAL" clId="{EEDAFA20-5042-484B-807D-31F8BECAEAA9}" dt="2025-01-04T05:08:27.845" v="312" actId="1076"/>
          <ac:spMkLst>
            <pc:docMk/>
            <pc:sldMk cId="874348777" sldId="280"/>
            <ac:spMk id="53" creationId="{689B1958-402C-AD20-B18F-8C379E394025}"/>
          </ac:spMkLst>
        </pc:spChg>
        <pc:spChg chg="mod">
          <ac:chgData name="Neefjes, C.M.T. (Kitty)" userId="72192ebb-6c4a-42ed-bf51-46e22481a726" providerId="ADAL" clId="{EEDAFA20-5042-484B-807D-31F8BECAEAA9}" dt="2025-01-04T05:08:27.845" v="312" actId="1076"/>
          <ac:spMkLst>
            <pc:docMk/>
            <pc:sldMk cId="874348777" sldId="280"/>
            <ac:spMk id="54" creationId="{881B831C-5F5C-CDFD-121B-A46B8AD3952E}"/>
          </ac:spMkLst>
        </pc:spChg>
        <pc:spChg chg="mod">
          <ac:chgData name="Neefjes, C.M.T. (Kitty)" userId="72192ebb-6c4a-42ed-bf51-46e22481a726" providerId="ADAL" clId="{EEDAFA20-5042-484B-807D-31F8BECAEAA9}" dt="2025-01-04T05:08:27.845" v="312" actId="1076"/>
          <ac:spMkLst>
            <pc:docMk/>
            <pc:sldMk cId="874348777" sldId="280"/>
            <ac:spMk id="55" creationId="{BF01C400-B591-DFA5-09E4-CA2086DC8214}"/>
          </ac:spMkLst>
        </pc:spChg>
        <pc:spChg chg="mod">
          <ac:chgData name="Neefjes, C.M.T. (Kitty)" userId="72192ebb-6c4a-42ed-bf51-46e22481a726" providerId="ADAL" clId="{EEDAFA20-5042-484B-807D-31F8BECAEAA9}" dt="2025-01-04T05:08:27.845" v="312" actId="1076"/>
          <ac:spMkLst>
            <pc:docMk/>
            <pc:sldMk cId="874348777" sldId="280"/>
            <ac:spMk id="56" creationId="{1C7E4CBC-8F7C-2367-6F16-09AF6B8B307A}"/>
          </ac:spMkLst>
        </pc:spChg>
        <pc:spChg chg="mod">
          <ac:chgData name="Neefjes, C.M.T. (Kitty)" userId="72192ebb-6c4a-42ed-bf51-46e22481a726" providerId="ADAL" clId="{EEDAFA20-5042-484B-807D-31F8BECAEAA9}" dt="2025-01-04T05:08:27.845" v="312" actId="1076"/>
          <ac:spMkLst>
            <pc:docMk/>
            <pc:sldMk cId="874348777" sldId="280"/>
            <ac:spMk id="57" creationId="{FEB4360E-3A75-5378-4465-9678E4116F26}"/>
          </ac:spMkLst>
        </pc:spChg>
        <pc:spChg chg="mod">
          <ac:chgData name="Neefjes, C.M.T. (Kitty)" userId="72192ebb-6c4a-42ed-bf51-46e22481a726" providerId="ADAL" clId="{EEDAFA20-5042-484B-807D-31F8BECAEAA9}" dt="2025-01-04T05:08:27.845" v="312" actId="1076"/>
          <ac:spMkLst>
            <pc:docMk/>
            <pc:sldMk cId="874348777" sldId="280"/>
            <ac:spMk id="58" creationId="{4336885C-04A1-D6B1-C080-866AA332079A}"/>
          </ac:spMkLst>
        </pc:spChg>
        <pc:spChg chg="mod">
          <ac:chgData name="Neefjes, C.M.T. (Kitty)" userId="72192ebb-6c4a-42ed-bf51-46e22481a726" providerId="ADAL" clId="{EEDAFA20-5042-484B-807D-31F8BECAEAA9}" dt="2025-01-04T05:08:27.845" v="312" actId="1076"/>
          <ac:spMkLst>
            <pc:docMk/>
            <pc:sldMk cId="874348777" sldId="280"/>
            <ac:spMk id="59" creationId="{E2453F43-F8E1-C3E2-1F69-E0320D6561F3}"/>
          </ac:spMkLst>
        </pc:spChg>
        <pc:spChg chg="mod">
          <ac:chgData name="Neefjes, C.M.T. (Kitty)" userId="72192ebb-6c4a-42ed-bf51-46e22481a726" providerId="ADAL" clId="{EEDAFA20-5042-484B-807D-31F8BECAEAA9}" dt="2025-01-04T05:08:27.845" v="312" actId="1076"/>
          <ac:spMkLst>
            <pc:docMk/>
            <pc:sldMk cId="874348777" sldId="280"/>
            <ac:spMk id="60" creationId="{C05C98D9-A62D-8CAB-0A4E-3ED8F8D7263A}"/>
          </ac:spMkLst>
        </pc:spChg>
        <pc:spChg chg="mod">
          <ac:chgData name="Neefjes, C.M.T. (Kitty)" userId="72192ebb-6c4a-42ed-bf51-46e22481a726" providerId="ADAL" clId="{EEDAFA20-5042-484B-807D-31F8BECAEAA9}" dt="2025-01-04T05:08:27.845" v="312" actId="1076"/>
          <ac:spMkLst>
            <pc:docMk/>
            <pc:sldMk cId="874348777" sldId="280"/>
            <ac:spMk id="61" creationId="{B2471C81-749F-2E18-951E-4C4F18298B1A}"/>
          </ac:spMkLst>
        </pc:spChg>
        <pc:spChg chg="mod">
          <ac:chgData name="Neefjes, C.M.T. (Kitty)" userId="72192ebb-6c4a-42ed-bf51-46e22481a726" providerId="ADAL" clId="{EEDAFA20-5042-484B-807D-31F8BECAEAA9}" dt="2025-01-04T05:08:27.845" v="312" actId="1076"/>
          <ac:spMkLst>
            <pc:docMk/>
            <pc:sldMk cId="874348777" sldId="280"/>
            <ac:spMk id="62" creationId="{67258D92-F483-8713-3528-98EB35474F5C}"/>
          </ac:spMkLst>
        </pc:spChg>
        <pc:spChg chg="mod">
          <ac:chgData name="Neefjes, C.M.T. (Kitty)" userId="72192ebb-6c4a-42ed-bf51-46e22481a726" providerId="ADAL" clId="{EEDAFA20-5042-484B-807D-31F8BECAEAA9}" dt="2025-01-04T05:08:14.358" v="309" actId="1076"/>
          <ac:spMkLst>
            <pc:docMk/>
            <pc:sldMk cId="874348777" sldId="280"/>
            <ac:spMk id="63" creationId="{E6F44D41-FE74-B41A-58E0-E2CAB2577176}"/>
          </ac:spMkLst>
        </pc:spChg>
        <pc:spChg chg="mod">
          <ac:chgData name="Neefjes, C.M.T. (Kitty)" userId="72192ebb-6c4a-42ed-bf51-46e22481a726" providerId="ADAL" clId="{EEDAFA20-5042-484B-807D-31F8BECAEAA9}" dt="2025-01-04T05:08:09.545" v="308" actId="1076"/>
          <ac:spMkLst>
            <pc:docMk/>
            <pc:sldMk cId="874348777" sldId="280"/>
            <ac:spMk id="1088" creationId="{6DC93163-CB6A-5135-08A7-CB1715EBBAD0}"/>
          </ac:spMkLst>
        </pc:spChg>
        <pc:grpChg chg="mod">
          <ac:chgData name="Neefjes, C.M.T. (Kitty)" userId="72192ebb-6c4a-42ed-bf51-46e22481a726" providerId="ADAL" clId="{EEDAFA20-5042-484B-807D-31F8BECAEAA9}" dt="2025-01-04T05:08:27.845" v="312" actId="1076"/>
          <ac:grpSpMkLst>
            <pc:docMk/>
            <pc:sldMk cId="874348777" sldId="280"/>
            <ac:grpSpMk id="12" creationId="{B48DAE3E-F83F-2D1F-7274-8332976E3F51}"/>
          </ac:grpSpMkLst>
        </pc:grpChg>
        <pc:grpChg chg="mod">
          <ac:chgData name="Neefjes, C.M.T. (Kitty)" userId="72192ebb-6c4a-42ed-bf51-46e22481a726" providerId="ADAL" clId="{EEDAFA20-5042-484B-807D-31F8BECAEAA9}" dt="2025-01-04T05:08:27.845" v="312" actId="1076"/>
          <ac:grpSpMkLst>
            <pc:docMk/>
            <pc:sldMk cId="874348777" sldId="280"/>
            <ac:grpSpMk id="13" creationId="{03CA2AB5-8F9A-3B7B-DC69-D6013A8BEDBF}"/>
          </ac:grpSpMkLst>
        </pc:grpChg>
        <pc:picChg chg="mod">
          <ac:chgData name="Neefjes, C.M.T. (Kitty)" userId="72192ebb-6c4a-42ed-bf51-46e22481a726" providerId="ADAL" clId="{EEDAFA20-5042-484B-807D-31F8BECAEAA9}" dt="2025-01-04T05:08:05.775" v="307" actId="1076"/>
          <ac:picMkLst>
            <pc:docMk/>
            <pc:sldMk cId="874348777" sldId="280"/>
            <ac:picMk id="3" creationId="{A597E878-4535-1A48-3309-137F7A55D1E3}"/>
          </ac:picMkLst>
        </pc:picChg>
      </pc:sldChg>
      <pc:sldChg chg="addSp delSp modSp mod modClrScheme chgLayout">
        <pc:chgData name="Neefjes, C.M.T. (Kitty)" userId="72192ebb-6c4a-42ed-bf51-46e22481a726" providerId="ADAL" clId="{EEDAFA20-5042-484B-807D-31F8BECAEAA9}" dt="2025-01-04T05:23:27.486" v="459" actId="478"/>
        <pc:sldMkLst>
          <pc:docMk/>
          <pc:sldMk cId="2215229511" sldId="281"/>
        </pc:sldMkLst>
        <pc:spChg chg="del mod ord">
          <ac:chgData name="Neefjes, C.M.T. (Kitty)" userId="72192ebb-6c4a-42ed-bf51-46e22481a726" providerId="ADAL" clId="{EEDAFA20-5042-484B-807D-31F8BECAEAA9}" dt="2025-01-04T05:09:46.938" v="320" actId="478"/>
          <ac:spMkLst>
            <pc:docMk/>
            <pc:sldMk cId="2215229511" sldId="281"/>
            <ac:spMk id="2" creationId="{CC5B0595-6A71-4376-877F-42F4DA4CBFAE}"/>
          </ac:spMkLst>
        </pc:spChg>
        <pc:spChg chg="add mod ord">
          <ac:chgData name="Neefjes, C.M.T. (Kitty)" userId="72192ebb-6c4a-42ed-bf51-46e22481a726" providerId="ADAL" clId="{EEDAFA20-5042-484B-807D-31F8BECAEAA9}" dt="2025-01-04T05:11:15.562" v="335" actId="14100"/>
          <ac:spMkLst>
            <pc:docMk/>
            <pc:sldMk cId="2215229511" sldId="281"/>
            <ac:spMk id="3" creationId="{2551B004-BD78-C32C-262E-9CA2DE44FE12}"/>
          </ac:spMkLst>
        </pc:spChg>
        <pc:spChg chg="del">
          <ac:chgData name="Neefjes, C.M.T. (Kitty)" userId="72192ebb-6c4a-42ed-bf51-46e22481a726" providerId="ADAL" clId="{EEDAFA20-5042-484B-807D-31F8BECAEAA9}" dt="2025-01-04T05:09:21.377" v="315" actId="700"/>
          <ac:spMkLst>
            <pc:docMk/>
            <pc:sldMk cId="2215229511" sldId="281"/>
            <ac:spMk id="4" creationId="{5B88B6E1-400B-59B6-986E-F6DBC5B0A5C7}"/>
          </ac:spMkLst>
        </pc:spChg>
        <pc:spChg chg="mod ord">
          <ac:chgData name="Neefjes, C.M.T. (Kitty)" userId="72192ebb-6c4a-42ed-bf51-46e22481a726" providerId="ADAL" clId="{EEDAFA20-5042-484B-807D-31F8BECAEAA9}" dt="2025-01-04T05:11:06.479" v="334" actId="207"/>
          <ac:spMkLst>
            <pc:docMk/>
            <pc:sldMk cId="2215229511" sldId="281"/>
            <ac:spMk id="5" creationId="{00000000-0000-0000-0000-000000000000}"/>
          </ac:spMkLst>
        </pc:spChg>
        <pc:spChg chg="del">
          <ac:chgData name="Neefjes, C.M.T. (Kitty)" userId="72192ebb-6c4a-42ed-bf51-46e22481a726" providerId="ADAL" clId="{EEDAFA20-5042-484B-807D-31F8BECAEAA9}" dt="2025-01-04T05:09:21.377" v="315" actId="700"/>
          <ac:spMkLst>
            <pc:docMk/>
            <pc:sldMk cId="2215229511" sldId="281"/>
            <ac:spMk id="6" creationId="{1D74898D-FB53-7FC3-105D-4391A84020BB}"/>
          </ac:spMkLst>
        </pc:spChg>
        <pc:spChg chg="del">
          <ac:chgData name="Neefjes, C.M.T. (Kitty)" userId="72192ebb-6c4a-42ed-bf51-46e22481a726" providerId="ADAL" clId="{EEDAFA20-5042-484B-807D-31F8BECAEAA9}" dt="2025-01-04T05:23:27.486" v="459" actId="478"/>
          <ac:spMkLst>
            <pc:docMk/>
            <pc:sldMk cId="2215229511" sldId="281"/>
            <ac:spMk id="8" creationId="{00000000-0000-0000-0000-000000000000}"/>
          </ac:spMkLst>
        </pc:spChg>
        <pc:spChg chg="mod">
          <ac:chgData name="Neefjes, C.M.T. (Kitty)" userId="72192ebb-6c4a-42ed-bf51-46e22481a726" providerId="ADAL" clId="{EEDAFA20-5042-484B-807D-31F8BECAEAA9}" dt="2025-01-04T05:10:53.754" v="332" actId="207"/>
          <ac:spMkLst>
            <pc:docMk/>
            <pc:sldMk cId="2215229511" sldId="281"/>
            <ac:spMk id="10" creationId="{707A36A7-2B2A-ED30-D33C-77ED5BD084CD}"/>
          </ac:spMkLst>
        </pc:spChg>
        <pc:spChg chg="mod">
          <ac:chgData name="Neefjes, C.M.T. (Kitty)" userId="72192ebb-6c4a-42ed-bf51-46e22481a726" providerId="ADAL" clId="{EEDAFA20-5042-484B-807D-31F8BECAEAA9}" dt="2025-01-04T05:10:37.621" v="330" actId="207"/>
          <ac:spMkLst>
            <pc:docMk/>
            <pc:sldMk cId="2215229511" sldId="281"/>
            <ac:spMk id="11" creationId="{F79BF402-0BE1-95D0-4471-8C8487C4C31C}"/>
          </ac:spMkLst>
        </pc:spChg>
        <pc:spChg chg="mod">
          <ac:chgData name="Neefjes, C.M.T. (Kitty)" userId="72192ebb-6c4a-42ed-bf51-46e22481a726" providerId="ADAL" clId="{EEDAFA20-5042-484B-807D-31F8BECAEAA9}" dt="2025-01-04T05:10:59.684" v="333" actId="1076"/>
          <ac:spMkLst>
            <pc:docMk/>
            <pc:sldMk cId="2215229511" sldId="281"/>
            <ac:spMk id="14" creationId="{74F45953-8004-4983-FCED-8929CEA92129}"/>
          </ac:spMkLst>
        </pc:spChg>
        <pc:spChg chg="mod">
          <ac:chgData name="Neefjes, C.M.T. (Kitty)" userId="72192ebb-6c4a-42ed-bf51-46e22481a726" providerId="ADAL" clId="{EEDAFA20-5042-484B-807D-31F8BECAEAA9}" dt="2025-01-04T05:10:59.684" v="333" actId="1076"/>
          <ac:spMkLst>
            <pc:docMk/>
            <pc:sldMk cId="2215229511" sldId="281"/>
            <ac:spMk id="15" creationId="{E1F9310F-C17F-0E5A-8554-1EF1466B2788}"/>
          </ac:spMkLst>
        </pc:spChg>
        <pc:spChg chg="mod">
          <ac:chgData name="Neefjes, C.M.T. (Kitty)" userId="72192ebb-6c4a-42ed-bf51-46e22481a726" providerId="ADAL" clId="{EEDAFA20-5042-484B-807D-31F8BECAEAA9}" dt="2025-01-04T05:10:59.684" v="333" actId="1076"/>
          <ac:spMkLst>
            <pc:docMk/>
            <pc:sldMk cId="2215229511" sldId="281"/>
            <ac:spMk id="16" creationId="{87776533-EDB6-38C9-60F5-94BB28E281E7}"/>
          </ac:spMkLst>
        </pc:spChg>
        <pc:spChg chg="mod">
          <ac:chgData name="Neefjes, C.M.T. (Kitty)" userId="72192ebb-6c4a-42ed-bf51-46e22481a726" providerId="ADAL" clId="{EEDAFA20-5042-484B-807D-31F8BECAEAA9}" dt="2025-01-04T05:10:59.684" v="333" actId="1076"/>
          <ac:spMkLst>
            <pc:docMk/>
            <pc:sldMk cId="2215229511" sldId="281"/>
            <ac:spMk id="17" creationId="{5DF194EB-2281-526B-CDD1-A8A0BC936740}"/>
          </ac:spMkLst>
        </pc:spChg>
        <pc:spChg chg="mod">
          <ac:chgData name="Neefjes, C.M.T. (Kitty)" userId="72192ebb-6c4a-42ed-bf51-46e22481a726" providerId="ADAL" clId="{EEDAFA20-5042-484B-807D-31F8BECAEAA9}" dt="2025-01-04T05:10:59.684" v="333" actId="1076"/>
          <ac:spMkLst>
            <pc:docMk/>
            <pc:sldMk cId="2215229511" sldId="281"/>
            <ac:spMk id="18" creationId="{58C615B3-6A39-0C6B-935E-DFEDF28ADEEC}"/>
          </ac:spMkLst>
        </pc:spChg>
        <pc:spChg chg="mod">
          <ac:chgData name="Neefjes, C.M.T. (Kitty)" userId="72192ebb-6c4a-42ed-bf51-46e22481a726" providerId="ADAL" clId="{EEDAFA20-5042-484B-807D-31F8BECAEAA9}" dt="2025-01-04T05:10:59.684" v="333" actId="1076"/>
          <ac:spMkLst>
            <pc:docMk/>
            <pc:sldMk cId="2215229511" sldId="281"/>
            <ac:spMk id="19" creationId="{C904E97A-FA3D-6199-9E44-A8A3FAB4AF89}"/>
          </ac:spMkLst>
        </pc:spChg>
        <pc:spChg chg="mod">
          <ac:chgData name="Neefjes, C.M.T. (Kitty)" userId="72192ebb-6c4a-42ed-bf51-46e22481a726" providerId="ADAL" clId="{EEDAFA20-5042-484B-807D-31F8BECAEAA9}" dt="2025-01-04T05:10:59.684" v="333" actId="1076"/>
          <ac:spMkLst>
            <pc:docMk/>
            <pc:sldMk cId="2215229511" sldId="281"/>
            <ac:spMk id="20" creationId="{A858501E-8FA7-94F2-BA7E-6919A7D34333}"/>
          </ac:spMkLst>
        </pc:spChg>
        <pc:spChg chg="mod">
          <ac:chgData name="Neefjes, C.M.T. (Kitty)" userId="72192ebb-6c4a-42ed-bf51-46e22481a726" providerId="ADAL" clId="{EEDAFA20-5042-484B-807D-31F8BECAEAA9}" dt="2025-01-04T05:10:59.684" v="333" actId="1076"/>
          <ac:spMkLst>
            <pc:docMk/>
            <pc:sldMk cId="2215229511" sldId="281"/>
            <ac:spMk id="21" creationId="{B6038EC0-B450-35FF-CF9D-0A41086C8865}"/>
          </ac:spMkLst>
        </pc:spChg>
        <pc:spChg chg="mod">
          <ac:chgData name="Neefjes, C.M.T. (Kitty)" userId="72192ebb-6c4a-42ed-bf51-46e22481a726" providerId="ADAL" clId="{EEDAFA20-5042-484B-807D-31F8BECAEAA9}" dt="2025-01-04T05:10:59.684" v="333" actId="1076"/>
          <ac:spMkLst>
            <pc:docMk/>
            <pc:sldMk cId="2215229511" sldId="281"/>
            <ac:spMk id="22" creationId="{C7EB00D5-E87F-DB0F-203D-B3664ECE3329}"/>
          </ac:spMkLst>
        </pc:spChg>
        <pc:spChg chg="mod">
          <ac:chgData name="Neefjes, C.M.T. (Kitty)" userId="72192ebb-6c4a-42ed-bf51-46e22481a726" providerId="ADAL" clId="{EEDAFA20-5042-484B-807D-31F8BECAEAA9}" dt="2025-01-04T05:10:59.684" v="333" actId="1076"/>
          <ac:spMkLst>
            <pc:docMk/>
            <pc:sldMk cId="2215229511" sldId="281"/>
            <ac:spMk id="23" creationId="{625F96D0-72DF-D66D-5347-0F026E9FDFD6}"/>
          </ac:spMkLst>
        </pc:spChg>
        <pc:spChg chg="mod">
          <ac:chgData name="Neefjes, C.M.T. (Kitty)" userId="72192ebb-6c4a-42ed-bf51-46e22481a726" providerId="ADAL" clId="{EEDAFA20-5042-484B-807D-31F8BECAEAA9}" dt="2025-01-04T05:10:59.684" v="333" actId="1076"/>
          <ac:spMkLst>
            <pc:docMk/>
            <pc:sldMk cId="2215229511" sldId="281"/>
            <ac:spMk id="24" creationId="{9AE989EF-9EB2-066E-C917-E0AC75FA4C47}"/>
          </ac:spMkLst>
        </pc:spChg>
        <pc:spChg chg="mod">
          <ac:chgData name="Neefjes, C.M.T. (Kitty)" userId="72192ebb-6c4a-42ed-bf51-46e22481a726" providerId="ADAL" clId="{EEDAFA20-5042-484B-807D-31F8BECAEAA9}" dt="2025-01-04T05:10:59.684" v="333" actId="1076"/>
          <ac:spMkLst>
            <pc:docMk/>
            <pc:sldMk cId="2215229511" sldId="281"/>
            <ac:spMk id="25" creationId="{DBD1BC5A-63AC-01D4-990E-BBA0DF3F77B1}"/>
          </ac:spMkLst>
        </pc:spChg>
        <pc:spChg chg="mod">
          <ac:chgData name="Neefjes, C.M.T. (Kitty)" userId="72192ebb-6c4a-42ed-bf51-46e22481a726" providerId="ADAL" clId="{EEDAFA20-5042-484B-807D-31F8BECAEAA9}" dt="2025-01-04T05:10:59.684" v="333" actId="1076"/>
          <ac:spMkLst>
            <pc:docMk/>
            <pc:sldMk cId="2215229511" sldId="281"/>
            <ac:spMk id="26" creationId="{7DF30B57-68D4-6DB6-DED3-C028CEC8F9E7}"/>
          </ac:spMkLst>
        </pc:spChg>
        <pc:spChg chg="mod">
          <ac:chgData name="Neefjes, C.M.T. (Kitty)" userId="72192ebb-6c4a-42ed-bf51-46e22481a726" providerId="ADAL" clId="{EEDAFA20-5042-484B-807D-31F8BECAEAA9}" dt="2025-01-04T05:10:59.684" v="333" actId="1076"/>
          <ac:spMkLst>
            <pc:docMk/>
            <pc:sldMk cId="2215229511" sldId="281"/>
            <ac:spMk id="27" creationId="{AA4EE0F0-64F1-08AD-6A1C-505934897C0B}"/>
          </ac:spMkLst>
        </pc:spChg>
        <pc:spChg chg="mod">
          <ac:chgData name="Neefjes, C.M.T. (Kitty)" userId="72192ebb-6c4a-42ed-bf51-46e22481a726" providerId="ADAL" clId="{EEDAFA20-5042-484B-807D-31F8BECAEAA9}" dt="2025-01-04T05:10:59.684" v="333" actId="1076"/>
          <ac:spMkLst>
            <pc:docMk/>
            <pc:sldMk cId="2215229511" sldId="281"/>
            <ac:spMk id="28" creationId="{51B2BD43-B2F6-622B-34B1-505408A613E7}"/>
          </ac:spMkLst>
        </pc:spChg>
        <pc:spChg chg="mod">
          <ac:chgData name="Neefjes, C.M.T. (Kitty)" userId="72192ebb-6c4a-42ed-bf51-46e22481a726" providerId="ADAL" clId="{EEDAFA20-5042-484B-807D-31F8BECAEAA9}" dt="2025-01-04T05:10:59.684" v="333" actId="1076"/>
          <ac:spMkLst>
            <pc:docMk/>
            <pc:sldMk cId="2215229511" sldId="281"/>
            <ac:spMk id="29" creationId="{EBA8B6F0-BF8B-16C1-9654-68795FE87EA7}"/>
          </ac:spMkLst>
        </pc:spChg>
        <pc:spChg chg="mod">
          <ac:chgData name="Neefjes, C.M.T. (Kitty)" userId="72192ebb-6c4a-42ed-bf51-46e22481a726" providerId="ADAL" clId="{EEDAFA20-5042-484B-807D-31F8BECAEAA9}" dt="2025-01-04T05:10:59.684" v="333" actId="1076"/>
          <ac:spMkLst>
            <pc:docMk/>
            <pc:sldMk cId="2215229511" sldId="281"/>
            <ac:spMk id="30" creationId="{B7E58052-3D0C-C0AE-7E00-8AB4BBAC04D7}"/>
          </ac:spMkLst>
        </pc:spChg>
        <pc:spChg chg="mod">
          <ac:chgData name="Neefjes, C.M.T. (Kitty)" userId="72192ebb-6c4a-42ed-bf51-46e22481a726" providerId="ADAL" clId="{EEDAFA20-5042-484B-807D-31F8BECAEAA9}" dt="2025-01-04T05:10:59.684" v="333" actId="1076"/>
          <ac:spMkLst>
            <pc:docMk/>
            <pc:sldMk cId="2215229511" sldId="281"/>
            <ac:spMk id="31" creationId="{0D0BAAF1-3112-27DD-5C28-48EB66DF9C73}"/>
          </ac:spMkLst>
        </pc:spChg>
        <pc:spChg chg="mod">
          <ac:chgData name="Neefjes, C.M.T. (Kitty)" userId="72192ebb-6c4a-42ed-bf51-46e22481a726" providerId="ADAL" clId="{EEDAFA20-5042-484B-807D-31F8BECAEAA9}" dt="2025-01-04T05:10:59.684" v="333" actId="1076"/>
          <ac:spMkLst>
            <pc:docMk/>
            <pc:sldMk cId="2215229511" sldId="281"/>
            <ac:spMk id="32" creationId="{0879CB01-692D-775C-6C0C-A335DB40B691}"/>
          </ac:spMkLst>
        </pc:spChg>
        <pc:spChg chg="mod">
          <ac:chgData name="Neefjes, C.M.T. (Kitty)" userId="72192ebb-6c4a-42ed-bf51-46e22481a726" providerId="ADAL" clId="{EEDAFA20-5042-484B-807D-31F8BECAEAA9}" dt="2025-01-04T05:10:59.684" v="333" actId="1076"/>
          <ac:spMkLst>
            <pc:docMk/>
            <pc:sldMk cId="2215229511" sldId="281"/>
            <ac:spMk id="33" creationId="{6C2D525B-FE75-B00C-6F90-723EF1BA6068}"/>
          </ac:spMkLst>
        </pc:spChg>
        <pc:spChg chg="mod">
          <ac:chgData name="Neefjes, C.M.T. (Kitty)" userId="72192ebb-6c4a-42ed-bf51-46e22481a726" providerId="ADAL" clId="{EEDAFA20-5042-484B-807D-31F8BECAEAA9}" dt="2025-01-04T05:10:59.684" v="333" actId="1076"/>
          <ac:spMkLst>
            <pc:docMk/>
            <pc:sldMk cId="2215229511" sldId="281"/>
            <ac:spMk id="34" creationId="{B9D3C73B-6527-CBF7-389C-7ADC0900341F}"/>
          </ac:spMkLst>
        </pc:spChg>
        <pc:spChg chg="mod">
          <ac:chgData name="Neefjes, C.M.T. (Kitty)" userId="72192ebb-6c4a-42ed-bf51-46e22481a726" providerId="ADAL" clId="{EEDAFA20-5042-484B-807D-31F8BECAEAA9}" dt="2025-01-04T05:10:59.684" v="333" actId="1076"/>
          <ac:spMkLst>
            <pc:docMk/>
            <pc:sldMk cId="2215229511" sldId="281"/>
            <ac:spMk id="35" creationId="{A78E4051-4F12-1554-F8EE-C9BCEEA7797B}"/>
          </ac:spMkLst>
        </pc:spChg>
        <pc:spChg chg="mod">
          <ac:chgData name="Neefjes, C.M.T. (Kitty)" userId="72192ebb-6c4a-42ed-bf51-46e22481a726" providerId="ADAL" clId="{EEDAFA20-5042-484B-807D-31F8BECAEAA9}" dt="2025-01-04T05:10:59.684" v="333" actId="1076"/>
          <ac:spMkLst>
            <pc:docMk/>
            <pc:sldMk cId="2215229511" sldId="281"/>
            <ac:spMk id="36" creationId="{30F4F101-7292-2587-562B-CF5E7BF4E69D}"/>
          </ac:spMkLst>
        </pc:spChg>
        <pc:spChg chg="mod">
          <ac:chgData name="Neefjes, C.M.T. (Kitty)" userId="72192ebb-6c4a-42ed-bf51-46e22481a726" providerId="ADAL" clId="{EEDAFA20-5042-484B-807D-31F8BECAEAA9}" dt="2025-01-04T05:10:59.684" v="333" actId="1076"/>
          <ac:spMkLst>
            <pc:docMk/>
            <pc:sldMk cId="2215229511" sldId="281"/>
            <ac:spMk id="37" creationId="{D4A7AE58-1E2B-BDB0-2903-8D49FFAF5911}"/>
          </ac:spMkLst>
        </pc:spChg>
        <pc:spChg chg="mod">
          <ac:chgData name="Neefjes, C.M.T. (Kitty)" userId="72192ebb-6c4a-42ed-bf51-46e22481a726" providerId="ADAL" clId="{EEDAFA20-5042-484B-807D-31F8BECAEAA9}" dt="2025-01-04T05:10:59.684" v="333" actId="1076"/>
          <ac:spMkLst>
            <pc:docMk/>
            <pc:sldMk cId="2215229511" sldId="281"/>
            <ac:spMk id="38" creationId="{96D64B2E-FCE5-592B-FB91-E4AE6C1F8726}"/>
          </ac:spMkLst>
        </pc:spChg>
        <pc:spChg chg="mod">
          <ac:chgData name="Neefjes, C.M.T. (Kitty)" userId="72192ebb-6c4a-42ed-bf51-46e22481a726" providerId="ADAL" clId="{EEDAFA20-5042-484B-807D-31F8BECAEAA9}" dt="2025-01-04T05:10:59.684" v="333" actId="1076"/>
          <ac:spMkLst>
            <pc:docMk/>
            <pc:sldMk cId="2215229511" sldId="281"/>
            <ac:spMk id="39" creationId="{23196CAC-A54D-04EE-42C8-C00E7D240507}"/>
          </ac:spMkLst>
        </pc:spChg>
        <pc:spChg chg="mod">
          <ac:chgData name="Neefjes, C.M.T. (Kitty)" userId="72192ebb-6c4a-42ed-bf51-46e22481a726" providerId="ADAL" clId="{EEDAFA20-5042-484B-807D-31F8BECAEAA9}" dt="2025-01-04T05:10:59.684" v="333" actId="1076"/>
          <ac:spMkLst>
            <pc:docMk/>
            <pc:sldMk cId="2215229511" sldId="281"/>
            <ac:spMk id="40" creationId="{CCB1D0ED-581E-115C-992A-0F3A6E8E1FF1}"/>
          </ac:spMkLst>
        </pc:spChg>
        <pc:spChg chg="mod">
          <ac:chgData name="Neefjes, C.M.T. (Kitty)" userId="72192ebb-6c4a-42ed-bf51-46e22481a726" providerId="ADAL" clId="{EEDAFA20-5042-484B-807D-31F8BECAEAA9}" dt="2025-01-04T05:10:59.684" v="333" actId="1076"/>
          <ac:spMkLst>
            <pc:docMk/>
            <pc:sldMk cId="2215229511" sldId="281"/>
            <ac:spMk id="41" creationId="{2E1CE1FB-26F2-5247-E84A-79F87B5F0129}"/>
          </ac:spMkLst>
        </pc:spChg>
        <pc:spChg chg="mod">
          <ac:chgData name="Neefjes, C.M.T. (Kitty)" userId="72192ebb-6c4a-42ed-bf51-46e22481a726" providerId="ADAL" clId="{EEDAFA20-5042-484B-807D-31F8BECAEAA9}" dt="2025-01-04T05:10:59.684" v="333" actId="1076"/>
          <ac:spMkLst>
            <pc:docMk/>
            <pc:sldMk cId="2215229511" sldId="281"/>
            <ac:spMk id="42" creationId="{F81C800C-2B79-C5D1-2F03-CAE7B7F17EB2}"/>
          </ac:spMkLst>
        </pc:spChg>
        <pc:spChg chg="mod">
          <ac:chgData name="Neefjes, C.M.T. (Kitty)" userId="72192ebb-6c4a-42ed-bf51-46e22481a726" providerId="ADAL" clId="{EEDAFA20-5042-484B-807D-31F8BECAEAA9}" dt="2025-01-04T05:10:59.684" v="333" actId="1076"/>
          <ac:spMkLst>
            <pc:docMk/>
            <pc:sldMk cId="2215229511" sldId="281"/>
            <ac:spMk id="43" creationId="{B60629BC-10CF-2E13-BA9A-2A4894610666}"/>
          </ac:spMkLst>
        </pc:spChg>
        <pc:spChg chg="mod">
          <ac:chgData name="Neefjes, C.M.T. (Kitty)" userId="72192ebb-6c4a-42ed-bf51-46e22481a726" providerId="ADAL" clId="{EEDAFA20-5042-484B-807D-31F8BECAEAA9}" dt="2025-01-04T05:10:59.684" v="333" actId="1076"/>
          <ac:spMkLst>
            <pc:docMk/>
            <pc:sldMk cId="2215229511" sldId="281"/>
            <ac:spMk id="44" creationId="{DD566204-66F9-2795-58E6-4410ED522605}"/>
          </ac:spMkLst>
        </pc:spChg>
        <pc:spChg chg="mod">
          <ac:chgData name="Neefjes, C.M.T. (Kitty)" userId="72192ebb-6c4a-42ed-bf51-46e22481a726" providerId="ADAL" clId="{EEDAFA20-5042-484B-807D-31F8BECAEAA9}" dt="2025-01-04T05:10:59.684" v="333" actId="1076"/>
          <ac:spMkLst>
            <pc:docMk/>
            <pc:sldMk cId="2215229511" sldId="281"/>
            <ac:spMk id="45" creationId="{02FBD29B-2538-490F-B507-CFF8CAE4030F}"/>
          </ac:spMkLst>
        </pc:spChg>
        <pc:spChg chg="mod">
          <ac:chgData name="Neefjes, C.M.T. (Kitty)" userId="72192ebb-6c4a-42ed-bf51-46e22481a726" providerId="ADAL" clId="{EEDAFA20-5042-484B-807D-31F8BECAEAA9}" dt="2025-01-04T05:10:59.684" v="333" actId="1076"/>
          <ac:spMkLst>
            <pc:docMk/>
            <pc:sldMk cId="2215229511" sldId="281"/>
            <ac:spMk id="46" creationId="{72C21284-8E93-D5C6-4CEC-3B87315B9BCE}"/>
          </ac:spMkLst>
        </pc:spChg>
        <pc:spChg chg="mod">
          <ac:chgData name="Neefjes, C.M.T. (Kitty)" userId="72192ebb-6c4a-42ed-bf51-46e22481a726" providerId="ADAL" clId="{EEDAFA20-5042-484B-807D-31F8BECAEAA9}" dt="2025-01-04T05:10:59.684" v="333" actId="1076"/>
          <ac:spMkLst>
            <pc:docMk/>
            <pc:sldMk cId="2215229511" sldId="281"/>
            <ac:spMk id="47" creationId="{C8BC402C-EF18-1E1A-FF95-86EB9DA6B923}"/>
          </ac:spMkLst>
        </pc:spChg>
        <pc:spChg chg="mod">
          <ac:chgData name="Neefjes, C.M.T. (Kitty)" userId="72192ebb-6c4a-42ed-bf51-46e22481a726" providerId="ADAL" clId="{EEDAFA20-5042-484B-807D-31F8BECAEAA9}" dt="2025-01-04T05:10:59.684" v="333" actId="1076"/>
          <ac:spMkLst>
            <pc:docMk/>
            <pc:sldMk cId="2215229511" sldId="281"/>
            <ac:spMk id="48" creationId="{2AD89BB2-9BB3-201C-6B4F-EC1D953F89BA}"/>
          </ac:spMkLst>
        </pc:spChg>
        <pc:spChg chg="mod">
          <ac:chgData name="Neefjes, C.M.T. (Kitty)" userId="72192ebb-6c4a-42ed-bf51-46e22481a726" providerId="ADAL" clId="{EEDAFA20-5042-484B-807D-31F8BECAEAA9}" dt="2025-01-04T05:10:59.684" v="333" actId="1076"/>
          <ac:spMkLst>
            <pc:docMk/>
            <pc:sldMk cId="2215229511" sldId="281"/>
            <ac:spMk id="49" creationId="{7B9DC921-97BF-75EB-0EC7-DFFFC56371EE}"/>
          </ac:spMkLst>
        </pc:spChg>
        <pc:spChg chg="mod">
          <ac:chgData name="Neefjes, C.M.T. (Kitty)" userId="72192ebb-6c4a-42ed-bf51-46e22481a726" providerId="ADAL" clId="{EEDAFA20-5042-484B-807D-31F8BECAEAA9}" dt="2025-01-04T05:10:59.684" v="333" actId="1076"/>
          <ac:spMkLst>
            <pc:docMk/>
            <pc:sldMk cId="2215229511" sldId="281"/>
            <ac:spMk id="50" creationId="{BC628ECE-334F-4E4D-D0F3-2D476A353E9E}"/>
          </ac:spMkLst>
        </pc:spChg>
        <pc:spChg chg="mod">
          <ac:chgData name="Neefjes, C.M.T. (Kitty)" userId="72192ebb-6c4a-42ed-bf51-46e22481a726" providerId="ADAL" clId="{EEDAFA20-5042-484B-807D-31F8BECAEAA9}" dt="2025-01-04T05:10:59.684" v="333" actId="1076"/>
          <ac:spMkLst>
            <pc:docMk/>
            <pc:sldMk cId="2215229511" sldId="281"/>
            <ac:spMk id="51" creationId="{06807829-0E37-504A-FD14-926C82B169E3}"/>
          </ac:spMkLst>
        </pc:spChg>
        <pc:spChg chg="mod">
          <ac:chgData name="Neefjes, C.M.T. (Kitty)" userId="72192ebb-6c4a-42ed-bf51-46e22481a726" providerId="ADAL" clId="{EEDAFA20-5042-484B-807D-31F8BECAEAA9}" dt="2025-01-04T05:10:59.684" v="333" actId="1076"/>
          <ac:spMkLst>
            <pc:docMk/>
            <pc:sldMk cId="2215229511" sldId="281"/>
            <ac:spMk id="52" creationId="{1311D190-F4BA-5977-1B41-A6DCA5F44CB1}"/>
          </ac:spMkLst>
        </pc:spChg>
        <pc:spChg chg="mod">
          <ac:chgData name="Neefjes, C.M.T. (Kitty)" userId="72192ebb-6c4a-42ed-bf51-46e22481a726" providerId="ADAL" clId="{EEDAFA20-5042-484B-807D-31F8BECAEAA9}" dt="2025-01-04T05:10:59.684" v="333" actId="1076"/>
          <ac:spMkLst>
            <pc:docMk/>
            <pc:sldMk cId="2215229511" sldId="281"/>
            <ac:spMk id="53" creationId="{3DA2F9B8-AD62-035B-240F-C8B0086783A9}"/>
          </ac:spMkLst>
        </pc:spChg>
        <pc:spChg chg="mod">
          <ac:chgData name="Neefjes, C.M.T. (Kitty)" userId="72192ebb-6c4a-42ed-bf51-46e22481a726" providerId="ADAL" clId="{EEDAFA20-5042-484B-807D-31F8BECAEAA9}" dt="2025-01-04T05:10:59.684" v="333" actId="1076"/>
          <ac:spMkLst>
            <pc:docMk/>
            <pc:sldMk cId="2215229511" sldId="281"/>
            <ac:spMk id="54" creationId="{1B78C6B3-DC02-C9F4-75C1-BFF512AD6B9A}"/>
          </ac:spMkLst>
        </pc:spChg>
        <pc:spChg chg="mod">
          <ac:chgData name="Neefjes, C.M.T. (Kitty)" userId="72192ebb-6c4a-42ed-bf51-46e22481a726" providerId="ADAL" clId="{EEDAFA20-5042-484B-807D-31F8BECAEAA9}" dt="2025-01-04T05:10:59.684" v="333" actId="1076"/>
          <ac:spMkLst>
            <pc:docMk/>
            <pc:sldMk cId="2215229511" sldId="281"/>
            <ac:spMk id="55" creationId="{392D5138-DCC3-A1A5-BEA4-CDD4E10272EC}"/>
          </ac:spMkLst>
        </pc:spChg>
        <pc:spChg chg="mod">
          <ac:chgData name="Neefjes, C.M.T. (Kitty)" userId="72192ebb-6c4a-42ed-bf51-46e22481a726" providerId="ADAL" clId="{EEDAFA20-5042-484B-807D-31F8BECAEAA9}" dt="2025-01-04T05:10:59.684" v="333" actId="1076"/>
          <ac:spMkLst>
            <pc:docMk/>
            <pc:sldMk cId="2215229511" sldId="281"/>
            <ac:spMk id="56" creationId="{0B78879F-48B7-5738-FA13-2996F380927B}"/>
          </ac:spMkLst>
        </pc:spChg>
        <pc:spChg chg="mod">
          <ac:chgData name="Neefjes, C.M.T. (Kitty)" userId="72192ebb-6c4a-42ed-bf51-46e22481a726" providerId="ADAL" clId="{EEDAFA20-5042-484B-807D-31F8BECAEAA9}" dt="2025-01-04T05:10:59.684" v="333" actId="1076"/>
          <ac:spMkLst>
            <pc:docMk/>
            <pc:sldMk cId="2215229511" sldId="281"/>
            <ac:spMk id="57" creationId="{F0D3B677-D2E1-FF0A-D74E-03CE34FAB12E}"/>
          </ac:spMkLst>
        </pc:spChg>
        <pc:spChg chg="mod">
          <ac:chgData name="Neefjes, C.M.T. (Kitty)" userId="72192ebb-6c4a-42ed-bf51-46e22481a726" providerId="ADAL" clId="{EEDAFA20-5042-484B-807D-31F8BECAEAA9}" dt="2025-01-04T05:10:59.684" v="333" actId="1076"/>
          <ac:spMkLst>
            <pc:docMk/>
            <pc:sldMk cId="2215229511" sldId="281"/>
            <ac:spMk id="58" creationId="{E4D67ED0-923C-7C6F-E891-E88118350D5F}"/>
          </ac:spMkLst>
        </pc:spChg>
        <pc:spChg chg="mod">
          <ac:chgData name="Neefjes, C.M.T. (Kitty)" userId="72192ebb-6c4a-42ed-bf51-46e22481a726" providerId="ADAL" clId="{EEDAFA20-5042-484B-807D-31F8BECAEAA9}" dt="2025-01-04T05:10:59.684" v="333" actId="1076"/>
          <ac:spMkLst>
            <pc:docMk/>
            <pc:sldMk cId="2215229511" sldId="281"/>
            <ac:spMk id="59" creationId="{9F64AF91-A0E7-B23F-87AD-51BAED00D698}"/>
          </ac:spMkLst>
        </pc:spChg>
        <pc:spChg chg="mod">
          <ac:chgData name="Neefjes, C.M.T. (Kitty)" userId="72192ebb-6c4a-42ed-bf51-46e22481a726" providerId="ADAL" clId="{EEDAFA20-5042-484B-807D-31F8BECAEAA9}" dt="2025-01-04T05:10:59.684" v="333" actId="1076"/>
          <ac:spMkLst>
            <pc:docMk/>
            <pc:sldMk cId="2215229511" sldId="281"/>
            <ac:spMk id="60" creationId="{A56E1A6A-5B4E-A7F9-73B5-70AA6583AC9D}"/>
          </ac:spMkLst>
        </pc:spChg>
        <pc:spChg chg="mod">
          <ac:chgData name="Neefjes, C.M.T. (Kitty)" userId="72192ebb-6c4a-42ed-bf51-46e22481a726" providerId="ADAL" clId="{EEDAFA20-5042-484B-807D-31F8BECAEAA9}" dt="2025-01-04T05:10:59.684" v="333" actId="1076"/>
          <ac:spMkLst>
            <pc:docMk/>
            <pc:sldMk cId="2215229511" sldId="281"/>
            <ac:spMk id="61" creationId="{5B3AA4F8-D393-5729-35B9-949DB5E208F3}"/>
          </ac:spMkLst>
        </pc:spChg>
        <pc:spChg chg="mod">
          <ac:chgData name="Neefjes, C.M.T. (Kitty)" userId="72192ebb-6c4a-42ed-bf51-46e22481a726" providerId="ADAL" clId="{EEDAFA20-5042-484B-807D-31F8BECAEAA9}" dt="2025-01-04T05:10:59.684" v="333" actId="1076"/>
          <ac:spMkLst>
            <pc:docMk/>
            <pc:sldMk cId="2215229511" sldId="281"/>
            <ac:spMk id="62" creationId="{FB7A6BC8-6AEC-59CD-756A-750CCAC9B3D2}"/>
          </ac:spMkLst>
        </pc:spChg>
        <pc:spChg chg="mod">
          <ac:chgData name="Neefjes, C.M.T. (Kitty)" userId="72192ebb-6c4a-42ed-bf51-46e22481a726" providerId="ADAL" clId="{EEDAFA20-5042-484B-807D-31F8BECAEAA9}" dt="2025-01-04T05:10:20.271" v="328" actId="1076"/>
          <ac:spMkLst>
            <pc:docMk/>
            <pc:sldMk cId="2215229511" sldId="281"/>
            <ac:spMk id="63" creationId="{37638A38-24E1-8E20-22BC-C1E53318A720}"/>
          </ac:spMkLst>
        </pc:spChg>
        <pc:spChg chg="mod">
          <ac:chgData name="Neefjes, C.M.T. (Kitty)" userId="72192ebb-6c4a-42ed-bf51-46e22481a726" providerId="ADAL" clId="{EEDAFA20-5042-484B-807D-31F8BECAEAA9}" dt="2025-01-04T05:10:12.310" v="326" actId="1076"/>
          <ac:spMkLst>
            <pc:docMk/>
            <pc:sldMk cId="2215229511" sldId="281"/>
            <ac:spMk id="1088" creationId="{6278940E-013D-2809-BF19-3095834E5515}"/>
          </ac:spMkLst>
        </pc:spChg>
        <pc:grpChg chg="mod">
          <ac:chgData name="Neefjes, C.M.T. (Kitty)" userId="72192ebb-6c4a-42ed-bf51-46e22481a726" providerId="ADAL" clId="{EEDAFA20-5042-484B-807D-31F8BECAEAA9}" dt="2025-01-04T05:10:59.684" v="333" actId="1076"/>
          <ac:grpSpMkLst>
            <pc:docMk/>
            <pc:sldMk cId="2215229511" sldId="281"/>
            <ac:grpSpMk id="12" creationId="{F18CA19F-98C0-8629-41EA-DF83C924353F}"/>
          </ac:grpSpMkLst>
        </pc:grpChg>
        <pc:grpChg chg="mod">
          <ac:chgData name="Neefjes, C.M.T. (Kitty)" userId="72192ebb-6c4a-42ed-bf51-46e22481a726" providerId="ADAL" clId="{EEDAFA20-5042-484B-807D-31F8BECAEAA9}" dt="2025-01-04T05:10:59.684" v="333" actId="1076"/>
          <ac:grpSpMkLst>
            <pc:docMk/>
            <pc:sldMk cId="2215229511" sldId="281"/>
            <ac:grpSpMk id="13" creationId="{881E50DD-F977-2245-20C6-01D1C12460EC}"/>
          </ac:grpSpMkLst>
        </pc:grpChg>
        <pc:picChg chg="mod">
          <ac:chgData name="Neefjes, C.M.T. (Kitty)" userId="72192ebb-6c4a-42ed-bf51-46e22481a726" providerId="ADAL" clId="{EEDAFA20-5042-484B-807D-31F8BECAEAA9}" dt="2025-01-04T05:10:08.787" v="325" actId="1076"/>
          <ac:picMkLst>
            <pc:docMk/>
            <pc:sldMk cId="2215229511" sldId="281"/>
            <ac:picMk id="9" creationId="{7FEEECF9-9F07-BB04-7D66-99019BC94477}"/>
          </ac:picMkLst>
        </pc:picChg>
      </pc:sldChg>
      <pc:sldChg chg="addSp delSp modSp mod modClrScheme modAnim chgLayout">
        <pc:chgData name="Neefjes, C.M.T. (Kitty)" userId="72192ebb-6c4a-42ed-bf51-46e22481a726" providerId="ADAL" clId="{EEDAFA20-5042-484B-807D-31F8BECAEAA9}" dt="2025-01-04T05:15:42.491" v="389" actId="14100"/>
        <pc:sldMkLst>
          <pc:docMk/>
          <pc:sldMk cId="1834943474" sldId="282"/>
        </pc:sldMkLst>
        <pc:spChg chg="del mod ord">
          <ac:chgData name="Neefjes, C.M.T. (Kitty)" userId="72192ebb-6c4a-42ed-bf51-46e22481a726" providerId="ADAL" clId="{EEDAFA20-5042-484B-807D-31F8BECAEAA9}" dt="2025-01-04T05:12:00.199" v="341" actId="478"/>
          <ac:spMkLst>
            <pc:docMk/>
            <pc:sldMk cId="1834943474" sldId="282"/>
            <ac:spMk id="2" creationId="{00000000-0000-0000-0000-000000000000}"/>
          </ac:spMkLst>
        </pc:spChg>
        <pc:spChg chg="add mod ord">
          <ac:chgData name="Neefjes, C.M.T. (Kitty)" userId="72192ebb-6c4a-42ed-bf51-46e22481a726" providerId="ADAL" clId="{EEDAFA20-5042-484B-807D-31F8BECAEAA9}" dt="2025-01-04T05:12:41.637" v="350" actId="207"/>
          <ac:spMkLst>
            <pc:docMk/>
            <pc:sldMk cId="1834943474" sldId="282"/>
            <ac:spMk id="3" creationId="{D367E8BE-9C9E-ED3A-38DE-0AAAC03C1C13}"/>
          </ac:spMkLst>
        </pc:spChg>
        <pc:spChg chg="mod ord">
          <ac:chgData name="Neefjes, C.M.T. (Kitty)" userId="72192ebb-6c4a-42ed-bf51-46e22481a726" providerId="ADAL" clId="{EEDAFA20-5042-484B-807D-31F8BECAEAA9}" dt="2025-01-04T05:15:42.491" v="389" actId="14100"/>
          <ac:spMkLst>
            <pc:docMk/>
            <pc:sldMk cId="1834943474" sldId="282"/>
            <ac:spMk id="4" creationId="{00000000-0000-0000-0000-000000000000}"/>
          </ac:spMkLst>
        </pc:spChg>
        <pc:spChg chg="del">
          <ac:chgData name="Neefjes, C.M.T. (Kitty)" userId="72192ebb-6c4a-42ed-bf51-46e22481a726" providerId="ADAL" clId="{EEDAFA20-5042-484B-807D-31F8BECAEAA9}" dt="2025-01-04T05:11:28.859" v="336" actId="700"/>
          <ac:spMkLst>
            <pc:docMk/>
            <pc:sldMk cId="1834943474" sldId="282"/>
            <ac:spMk id="5" creationId="{58D32957-73D5-D470-6BE6-B64AC6EAF89A}"/>
          </ac:spMkLst>
        </pc:spChg>
        <pc:spChg chg="add del mod ord">
          <ac:chgData name="Neefjes, C.M.T. (Kitty)" userId="72192ebb-6c4a-42ed-bf51-46e22481a726" providerId="ADAL" clId="{EEDAFA20-5042-484B-807D-31F8BECAEAA9}" dt="2025-01-04T05:12:17.843" v="345" actId="478"/>
          <ac:spMkLst>
            <pc:docMk/>
            <pc:sldMk cId="1834943474" sldId="282"/>
            <ac:spMk id="6" creationId="{24F4D99A-C2CD-35B5-20E3-17D9026C97EB}"/>
          </ac:spMkLst>
        </pc:spChg>
        <pc:spChg chg="del">
          <ac:chgData name="Neefjes, C.M.T. (Kitty)" userId="72192ebb-6c4a-42ed-bf51-46e22481a726" providerId="ADAL" clId="{EEDAFA20-5042-484B-807D-31F8BECAEAA9}" dt="2025-01-04T05:11:28.859" v="336" actId="700"/>
          <ac:spMkLst>
            <pc:docMk/>
            <pc:sldMk cId="1834943474" sldId="282"/>
            <ac:spMk id="7" creationId="{6668B4CC-DF7E-06B3-FAD1-185FF69F7300}"/>
          </ac:spMkLst>
        </pc:spChg>
        <pc:spChg chg="del">
          <ac:chgData name="Neefjes, C.M.T. (Kitty)" userId="72192ebb-6c4a-42ed-bf51-46e22481a726" providerId="ADAL" clId="{EEDAFA20-5042-484B-807D-31F8BECAEAA9}" dt="2025-01-04T05:11:54.724" v="340" actId="478"/>
          <ac:spMkLst>
            <pc:docMk/>
            <pc:sldMk cId="1834943474" sldId="282"/>
            <ac:spMk id="15" creationId="{00000000-0000-0000-0000-000000000000}"/>
          </ac:spMkLst>
        </pc:spChg>
        <pc:picChg chg="mod">
          <ac:chgData name="Neefjes, C.M.T. (Kitty)" userId="72192ebb-6c4a-42ed-bf51-46e22481a726" providerId="ADAL" clId="{EEDAFA20-5042-484B-807D-31F8BECAEAA9}" dt="2025-01-04T05:12:25.144" v="346" actId="1076"/>
          <ac:picMkLst>
            <pc:docMk/>
            <pc:sldMk cId="1834943474" sldId="282"/>
            <ac:picMk id="9" creationId="{00000000-0000-0000-0000-000000000000}"/>
          </ac:picMkLst>
        </pc:picChg>
      </pc:sldChg>
      <pc:sldChg chg="addSp delSp modSp mod modClrScheme chgLayout">
        <pc:chgData name="Neefjes, C.M.T. (Kitty)" userId="72192ebb-6c4a-42ed-bf51-46e22481a726" providerId="ADAL" clId="{EEDAFA20-5042-484B-807D-31F8BECAEAA9}" dt="2025-01-04T05:23:21.357" v="458" actId="478"/>
        <pc:sldMkLst>
          <pc:docMk/>
          <pc:sldMk cId="692248993" sldId="283"/>
        </pc:sldMkLst>
        <pc:spChg chg="del mod ord">
          <ac:chgData name="Neefjes, C.M.T. (Kitty)" userId="72192ebb-6c4a-42ed-bf51-46e22481a726" providerId="ADAL" clId="{EEDAFA20-5042-484B-807D-31F8BECAEAA9}" dt="2025-01-04T05:16:17.599" v="395" actId="478"/>
          <ac:spMkLst>
            <pc:docMk/>
            <pc:sldMk cId="692248993" sldId="283"/>
            <ac:spMk id="2" creationId="{00000000-0000-0000-0000-000000000000}"/>
          </ac:spMkLst>
        </pc:spChg>
        <pc:spChg chg="mod ord">
          <ac:chgData name="Neefjes, C.M.T. (Kitty)" userId="72192ebb-6c4a-42ed-bf51-46e22481a726" providerId="ADAL" clId="{EEDAFA20-5042-484B-807D-31F8BECAEAA9}" dt="2025-01-04T05:18:21.631" v="427" actId="20577"/>
          <ac:spMkLst>
            <pc:docMk/>
            <pc:sldMk cId="692248993" sldId="283"/>
            <ac:spMk id="4" creationId="{00000000-0000-0000-0000-000000000000}"/>
          </ac:spMkLst>
        </pc:spChg>
        <pc:spChg chg="del">
          <ac:chgData name="Neefjes, C.M.T. (Kitty)" userId="72192ebb-6c4a-42ed-bf51-46e22481a726" providerId="ADAL" clId="{EEDAFA20-5042-484B-807D-31F8BECAEAA9}" dt="2025-01-04T05:15:54.141" v="390" actId="700"/>
          <ac:spMkLst>
            <pc:docMk/>
            <pc:sldMk cId="692248993" sldId="283"/>
            <ac:spMk id="5" creationId="{58D32957-73D5-D470-6BE6-B64AC6EAF89A}"/>
          </ac:spMkLst>
        </pc:spChg>
        <pc:spChg chg="del">
          <ac:chgData name="Neefjes, C.M.T. (Kitty)" userId="72192ebb-6c4a-42ed-bf51-46e22481a726" providerId="ADAL" clId="{EEDAFA20-5042-484B-807D-31F8BECAEAA9}" dt="2025-01-04T05:15:54.141" v="390" actId="700"/>
          <ac:spMkLst>
            <pc:docMk/>
            <pc:sldMk cId="692248993" sldId="283"/>
            <ac:spMk id="7" creationId="{6668B4CC-DF7E-06B3-FAD1-185FF69F7300}"/>
          </ac:spMkLst>
        </pc:spChg>
        <pc:spChg chg="add mod ord">
          <ac:chgData name="Neefjes, C.M.T. (Kitty)" userId="72192ebb-6c4a-42ed-bf51-46e22481a726" providerId="ADAL" clId="{EEDAFA20-5042-484B-807D-31F8BECAEAA9}" dt="2025-01-04T05:16:46.238" v="400" actId="1076"/>
          <ac:spMkLst>
            <pc:docMk/>
            <pc:sldMk cId="692248993" sldId="283"/>
            <ac:spMk id="8" creationId="{FFF0D610-FEDD-55A5-722C-C8DA648CFEA1}"/>
          </ac:spMkLst>
        </pc:spChg>
        <pc:spChg chg="add del">
          <ac:chgData name="Neefjes, C.M.T. (Kitty)" userId="72192ebb-6c4a-42ed-bf51-46e22481a726" providerId="ADAL" clId="{EEDAFA20-5042-484B-807D-31F8BECAEAA9}" dt="2025-01-04T05:17:48.492" v="412" actId="478"/>
          <ac:spMkLst>
            <pc:docMk/>
            <pc:sldMk cId="692248993" sldId="283"/>
            <ac:spMk id="9" creationId="{87FF41CA-8FF4-8C18-6E34-700C86B1F2B2}"/>
          </ac:spMkLst>
        </pc:spChg>
        <pc:spChg chg="del">
          <ac:chgData name="Neefjes, C.M.T. (Kitty)" userId="72192ebb-6c4a-42ed-bf51-46e22481a726" providerId="ADAL" clId="{EEDAFA20-5042-484B-807D-31F8BECAEAA9}" dt="2025-01-04T05:23:21.357" v="458" actId="478"/>
          <ac:spMkLst>
            <pc:docMk/>
            <pc:sldMk cId="692248993" sldId="283"/>
            <ac:spMk id="15" creationId="{00000000-0000-0000-0000-000000000000}"/>
          </ac:spMkLst>
        </pc:spChg>
        <pc:picChg chg="mod">
          <ac:chgData name="Neefjes, C.M.T. (Kitty)" userId="72192ebb-6c4a-42ed-bf51-46e22481a726" providerId="ADAL" clId="{EEDAFA20-5042-484B-807D-31F8BECAEAA9}" dt="2025-01-04T05:16:28.777" v="397" actId="1076"/>
          <ac:picMkLst>
            <pc:docMk/>
            <pc:sldMk cId="692248993" sldId="283"/>
            <ac:picMk id="6" creationId="{87831B17-200C-912F-56B6-2A9C2BBD7753}"/>
          </ac:picMkLst>
        </pc:picChg>
        <pc:cxnChg chg="mod">
          <ac:chgData name="Neefjes, C.M.T. (Kitty)" userId="72192ebb-6c4a-42ed-bf51-46e22481a726" providerId="ADAL" clId="{EEDAFA20-5042-484B-807D-31F8BECAEAA9}" dt="2025-01-04T05:18:03.531" v="417" actId="13822"/>
          <ac:cxnSpMkLst>
            <pc:docMk/>
            <pc:sldMk cId="692248993" sldId="283"/>
            <ac:cxnSpMk id="3" creationId="{24A36304-3632-9EC0-24E7-8761FDBF8596}"/>
          </ac:cxnSpMkLst>
        </pc:cxnChg>
      </pc:sldChg>
      <pc:sldChg chg="addSp delSp modSp mod modClrScheme modAnim chgLayout">
        <pc:chgData name="Neefjes, C.M.T. (Kitty)" userId="72192ebb-6c4a-42ed-bf51-46e22481a726" providerId="ADAL" clId="{EEDAFA20-5042-484B-807D-31F8BECAEAA9}" dt="2025-01-04T05:24:31.501" v="464" actId="207"/>
        <pc:sldMkLst>
          <pc:docMk/>
          <pc:sldMk cId="3727882066" sldId="284"/>
        </pc:sldMkLst>
        <pc:spChg chg="del mod ord">
          <ac:chgData name="Neefjes, C.M.T. (Kitty)" userId="72192ebb-6c4a-42ed-bf51-46e22481a726" providerId="ADAL" clId="{EEDAFA20-5042-484B-807D-31F8BECAEAA9}" dt="2025-01-04T05:18:58.894" v="432" actId="478"/>
          <ac:spMkLst>
            <pc:docMk/>
            <pc:sldMk cId="3727882066" sldId="284"/>
            <ac:spMk id="2" creationId="{113058D7-7DBE-EBC1-8D59-12CC29C3D7CC}"/>
          </ac:spMkLst>
        </pc:spChg>
        <pc:spChg chg="del">
          <ac:chgData name="Neefjes, C.M.T. (Kitty)" userId="72192ebb-6c4a-42ed-bf51-46e22481a726" providerId="ADAL" clId="{EEDAFA20-5042-484B-807D-31F8BECAEAA9}" dt="2025-01-04T05:18:38.941" v="428" actId="700"/>
          <ac:spMkLst>
            <pc:docMk/>
            <pc:sldMk cId="3727882066" sldId="284"/>
            <ac:spMk id="3" creationId="{51C967B3-BCDA-D8C4-DE98-7EE759FC9708}"/>
          </ac:spMkLst>
        </pc:spChg>
        <pc:spChg chg="mod ord">
          <ac:chgData name="Neefjes, C.M.T. (Kitty)" userId="72192ebb-6c4a-42ed-bf51-46e22481a726" providerId="ADAL" clId="{EEDAFA20-5042-484B-807D-31F8BECAEAA9}" dt="2025-01-04T05:19:29.884" v="439" actId="120"/>
          <ac:spMkLst>
            <pc:docMk/>
            <pc:sldMk cId="3727882066" sldId="284"/>
            <ac:spMk id="4" creationId="{1B2DE15E-0AB2-0705-EDBD-BA4A539EDE7E}"/>
          </ac:spMkLst>
        </pc:spChg>
        <pc:spChg chg="del">
          <ac:chgData name="Neefjes, C.M.T. (Kitty)" userId="72192ebb-6c4a-42ed-bf51-46e22481a726" providerId="ADAL" clId="{EEDAFA20-5042-484B-807D-31F8BECAEAA9}" dt="2025-01-04T05:18:38.941" v="428" actId="700"/>
          <ac:spMkLst>
            <pc:docMk/>
            <pc:sldMk cId="3727882066" sldId="284"/>
            <ac:spMk id="5" creationId="{B2FF0E8C-B3FA-67F3-8A53-8F947C35ED31}"/>
          </ac:spMkLst>
        </pc:spChg>
        <pc:spChg chg="add mod ord">
          <ac:chgData name="Neefjes, C.M.T. (Kitty)" userId="72192ebb-6c4a-42ed-bf51-46e22481a726" providerId="ADAL" clId="{EEDAFA20-5042-484B-807D-31F8BECAEAA9}" dt="2025-01-04T05:24:31.501" v="464" actId="207"/>
          <ac:spMkLst>
            <pc:docMk/>
            <pc:sldMk cId="3727882066" sldId="284"/>
            <ac:spMk id="6" creationId="{50514B78-50AE-73C1-834F-56BBDD442640}"/>
          </ac:spMkLst>
        </pc:spChg>
      </pc:sldChg>
      <pc:sldChg chg="addSp delSp modSp mod modClrScheme modAnim chgLayout">
        <pc:chgData name="Neefjes, C.M.T. (Kitty)" userId="72192ebb-6c4a-42ed-bf51-46e22481a726" providerId="ADAL" clId="{EEDAFA20-5042-484B-807D-31F8BECAEAA9}" dt="2025-01-04T05:24:07.286" v="463" actId="113"/>
        <pc:sldMkLst>
          <pc:docMk/>
          <pc:sldMk cId="285154154" sldId="285"/>
        </pc:sldMkLst>
        <pc:spChg chg="del mod ord">
          <ac:chgData name="Neefjes, C.M.T. (Kitty)" userId="72192ebb-6c4a-42ed-bf51-46e22481a726" providerId="ADAL" clId="{EEDAFA20-5042-484B-807D-31F8BECAEAA9}" dt="2025-01-04T05:21:23.681" v="446" actId="478"/>
          <ac:spMkLst>
            <pc:docMk/>
            <pc:sldMk cId="285154154" sldId="285"/>
            <ac:spMk id="2" creationId="{00000000-0000-0000-0000-000000000000}"/>
          </ac:spMkLst>
        </pc:spChg>
        <pc:spChg chg="add mod ord">
          <ac:chgData name="Neefjes, C.M.T. (Kitty)" userId="72192ebb-6c4a-42ed-bf51-46e22481a726" providerId="ADAL" clId="{EEDAFA20-5042-484B-807D-31F8BECAEAA9}" dt="2025-01-04T05:24:07.286" v="463" actId="113"/>
          <ac:spMkLst>
            <pc:docMk/>
            <pc:sldMk cId="285154154" sldId="285"/>
            <ac:spMk id="3" creationId="{9B465AC3-3CF2-3F5E-1E4E-B46E7799785D}"/>
          </ac:spMkLst>
        </pc:spChg>
        <pc:spChg chg="del">
          <ac:chgData name="Neefjes, C.M.T. (Kitty)" userId="72192ebb-6c4a-42ed-bf51-46e22481a726" providerId="ADAL" clId="{EEDAFA20-5042-484B-807D-31F8BECAEAA9}" dt="2025-01-04T05:20:57.326" v="441" actId="700"/>
          <ac:spMkLst>
            <pc:docMk/>
            <pc:sldMk cId="285154154" sldId="285"/>
            <ac:spMk id="4" creationId="{FB46F341-9D00-7665-B2F1-2331F6D4986B}"/>
          </ac:spMkLst>
        </pc:spChg>
        <pc:spChg chg="del">
          <ac:chgData name="Neefjes, C.M.T. (Kitty)" userId="72192ebb-6c4a-42ed-bf51-46e22481a726" providerId="ADAL" clId="{EEDAFA20-5042-484B-807D-31F8BECAEAA9}" dt="2025-01-04T05:20:57.326" v="441" actId="700"/>
          <ac:spMkLst>
            <pc:docMk/>
            <pc:sldMk cId="285154154" sldId="285"/>
            <ac:spMk id="5" creationId="{35DE0F2A-D0AA-C0CD-90B7-1F1FED5499F7}"/>
          </ac:spMkLst>
        </pc:spChg>
        <pc:spChg chg="del">
          <ac:chgData name="Neefjes, C.M.T. (Kitty)" userId="72192ebb-6c4a-42ed-bf51-46e22481a726" providerId="ADAL" clId="{EEDAFA20-5042-484B-807D-31F8BECAEAA9}" dt="2025-01-04T05:23:16.979" v="457" actId="478"/>
          <ac:spMkLst>
            <pc:docMk/>
            <pc:sldMk cId="285154154" sldId="285"/>
            <ac:spMk id="15" creationId="{00000000-0000-0000-0000-000000000000}"/>
          </ac:spMkLst>
        </pc:spChg>
        <pc:spChg chg="mod ord">
          <ac:chgData name="Neefjes, C.M.T. (Kitty)" userId="72192ebb-6c4a-42ed-bf51-46e22481a726" providerId="ADAL" clId="{EEDAFA20-5042-484B-807D-31F8BECAEAA9}" dt="2025-01-04T05:24:02.898" v="462" actId="1076"/>
          <ac:spMkLst>
            <pc:docMk/>
            <pc:sldMk cId="285154154" sldId="285"/>
            <ac:spMk id="17" creationId="{00000000-0000-0000-0000-000000000000}"/>
          </ac:spMkLst>
        </pc:spChg>
        <pc:graphicFrameChg chg="mod modGraphic">
          <ac:chgData name="Neefjes, C.M.T. (Kitty)" userId="72192ebb-6c4a-42ed-bf51-46e22481a726" providerId="ADAL" clId="{EEDAFA20-5042-484B-807D-31F8BECAEAA9}" dt="2025-01-04T05:23:08.333" v="456" actId="120"/>
          <ac:graphicFrameMkLst>
            <pc:docMk/>
            <pc:sldMk cId="285154154" sldId="285"/>
            <ac:graphicFrameMk id="16" creationId="{00000000-0000-0000-0000-000000000000}"/>
          </ac:graphicFrameMkLst>
        </pc:graphicFrameChg>
      </pc:sldChg>
      <pc:sldChg chg="addSp delSp modSp mod modClrScheme chgLayout">
        <pc:chgData name="Neefjes, C.M.T. (Kitty)" userId="72192ebb-6c4a-42ed-bf51-46e22481a726" providerId="ADAL" clId="{EEDAFA20-5042-484B-807D-31F8BECAEAA9}" dt="2025-01-04T05:25:29.668" v="474" actId="120"/>
        <pc:sldMkLst>
          <pc:docMk/>
          <pc:sldMk cId="2262096751" sldId="286"/>
        </pc:sldMkLst>
        <pc:spChg chg="del mod ord">
          <ac:chgData name="Neefjes, C.M.T. (Kitty)" userId="72192ebb-6c4a-42ed-bf51-46e22481a726" providerId="ADAL" clId="{EEDAFA20-5042-484B-807D-31F8BECAEAA9}" dt="2025-01-04T05:25:09.249" v="469" actId="478"/>
          <ac:spMkLst>
            <pc:docMk/>
            <pc:sldMk cId="2262096751" sldId="286"/>
            <ac:spMk id="2" creationId="{CC5B0595-6A71-4376-877F-42F4DA4CBFAE}"/>
          </ac:spMkLst>
        </pc:spChg>
        <pc:spChg chg="add mod ord">
          <ac:chgData name="Neefjes, C.M.T. (Kitty)" userId="72192ebb-6c4a-42ed-bf51-46e22481a726" providerId="ADAL" clId="{EEDAFA20-5042-484B-807D-31F8BECAEAA9}" dt="2025-01-04T05:25:14.984" v="470" actId="1076"/>
          <ac:spMkLst>
            <pc:docMk/>
            <pc:sldMk cId="2262096751" sldId="286"/>
            <ac:spMk id="3" creationId="{626DEC05-F4D9-ACAC-53B3-77468E5EF0AA}"/>
          </ac:spMkLst>
        </pc:spChg>
        <pc:spChg chg="del">
          <ac:chgData name="Neefjes, C.M.T. (Kitty)" userId="72192ebb-6c4a-42ed-bf51-46e22481a726" providerId="ADAL" clId="{EEDAFA20-5042-484B-807D-31F8BECAEAA9}" dt="2025-01-04T05:24:53.742" v="465" actId="700"/>
          <ac:spMkLst>
            <pc:docMk/>
            <pc:sldMk cId="2262096751" sldId="286"/>
            <ac:spMk id="4" creationId="{5B88B6E1-400B-59B6-986E-F6DBC5B0A5C7}"/>
          </ac:spMkLst>
        </pc:spChg>
        <pc:spChg chg="mod ord">
          <ac:chgData name="Neefjes, C.M.T. (Kitty)" userId="72192ebb-6c4a-42ed-bf51-46e22481a726" providerId="ADAL" clId="{EEDAFA20-5042-484B-807D-31F8BECAEAA9}" dt="2025-01-04T05:25:29.668" v="474" actId="120"/>
          <ac:spMkLst>
            <pc:docMk/>
            <pc:sldMk cId="2262096751" sldId="286"/>
            <ac:spMk id="5" creationId="{00000000-0000-0000-0000-000000000000}"/>
          </ac:spMkLst>
        </pc:spChg>
        <pc:spChg chg="del">
          <ac:chgData name="Neefjes, C.M.T. (Kitty)" userId="72192ebb-6c4a-42ed-bf51-46e22481a726" providerId="ADAL" clId="{EEDAFA20-5042-484B-807D-31F8BECAEAA9}" dt="2025-01-04T05:24:53.742" v="465" actId="700"/>
          <ac:spMkLst>
            <pc:docMk/>
            <pc:sldMk cId="2262096751" sldId="286"/>
            <ac:spMk id="6" creationId="{1D74898D-FB53-7FC3-105D-4391A84020BB}"/>
          </ac:spMkLst>
        </pc:spChg>
      </pc:sldChg>
      <pc:sldChg chg="addSp delSp modSp mod modClrScheme chgLayout">
        <pc:chgData name="Neefjes, C.M.T. (Kitty)" userId="72192ebb-6c4a-42ed-bf51-46e22481a726" providerId="ADAL" clId="{EEDAFA20-5042-484B-807D-31F8BECAEAA9}" dt="2025-01-04T05:28:41.433" v="518" actId="1076"/>
        <pc:sldMkLst>
          <pc:docMk/>
          <pc:sldMk cId="324642833" sldId="287"/>
        </pc:sldMkLst>
        <pc:spChg chg="del mod ord">
          <ac:chgData name="Neefjes, C.M.T. (Kitty)" userId="72192ebb-6c4a-42ed-bf51-46e22481a726" providerId="ADAL" clId="{EEDAFA20-5042-484B-807D-31F8BECAEAA9}" dt="2025-01-04T05:25:57.926" v="479" actId="478"/>
          <ac:spMkLst>
            <pc:docMk/>
            <pc:sldMk cId="324642833" sldId="287"/>
            <ac:spMk id="2" creationId="{B2B354A0-6F58-42CB-6C03-DF4FCAB1997A}"/>
          </ac:spMkLst>
        </pc:spChg>
        <pc:spChg chg="del">
          <ac:chgData name="Neefjes, C.M.T. (Kitty)" userId="72192ebb-6c4a-42ed-bf51-46e22481a726" providerId="ADAL" clId="{EEDAFA20-5042-484B-807D-31F8BECAEAA9}" dt="2025-01-04T05:25:42.015" v="475" actId="700"/>
          <ac:spMkLst>
            <pc:docMk/>
            <pc:sldMk cId="324642833" sldId="287"/>
            <ac:spMk id="3" creationId="{5D5ED1AE-782F-A91D-7F3D-1E0BD80ECE17}"/>
          </ac:spMkLst>
        </pc:spChg>
        <pc:spChg chg="mod ord">
          <ac:chgData name="Neefjes, C.M.T. (Kitty)" userId="72192ebb-6c4a-42ed-bf51-46e22481a726" providerId="ADAL" clId="{EEDAFA20-5042-484B-807D-31F8BECAEAA9}" dt="2025-01-04T05:28:30.256" v="517" actId="255"/>
          <ac:spMkLst>
            <pc:docMk/>
            <pc:sldMk cId="324642833" sldId="287"/>
            <ac:spMk id="4" creationId="{0C8A1E48-ADB4-21E6-E9ED-C0FC733F6EB3}"/>
          </ac:spMkLst>
        </pc:spChg>
        <pc:spChg chg="del">
          <ac:chgData name="Neefjes, C.M.T. (Kitty)" userId="72192ebb-6c4a-42ed-bf51-46e22481a726" providerId="ADAL" clId="{EEDAFA20-5042-484B-807D-31F8BECAEAA9}" dt="2025-01-04T05:25:42.015" v="475" actId="700"/>
          <ac:spMkLst>
            <pc:docMk/>
            <pc:sldMk cId="324642833" sldId="287"/>
            <ac:spMk id="5" creationId="{BEBE0386-23C8-33FB-DA9A-470DA11B6EFA}"/>
          </ac:spMkLst>
        </pc:spChg>
        <pc:spChg chg="add mod ord">
          <ac:chgData name="Neefjes, C.M.T. (Kitty)" userId="72192ebb-6c4a-42ed-bf51-46e22481a726" providerId="ADAL" clId="{EEDAFA20-5042-484B-807D-31F8BECAEAA9}" dt="2025-01-04T05:28:41.433" v="518" actId="1076"/>
          <ac:spMkLst>
            <pc:docMk/>
            <pc:sldMk cId="324642833" sldId="287"/>
            <ac:spMk id="6" creationId="{7FDB3E40-6AD9-EBB6-5CA1-292797D9DCC0}"/>
          </ac:spMkLst>
        </pc:spChg>
      </pc:sldChg>
      <pc:sldChg chg="addSp delSp modSp mod modClrScheme chgLayout">
        <pc:chgData name="Neefjes, C.M.T. (Kitty)" userId="72192ebb-6c4a-42ed-bf51-46e22481a726" providerId="ADAL" clId="{EEDAFA20-5042-484B-807D-31F8BECAEAA9}" dt="2025-01-04T05:32:06.926" v="546" actId="14100"/>
        <pc:sldMkLst>
          <pc:docMk/>
          <pc:sldMk cId="2966640931" sldId="288"/>
        </pc:sldMkLst>
        <pc:spChg chg="del">
          <ac:chgData name="Neefjes, C.M.T. (Kitty)" userId="72192ebb-6c4a-42ed-bf51-46e22481a726" providerId="ADAL" clId="{EEDAFA20-5042-484B-807D-31F8BECAEAA9}" dt="2025-01-04T05:28:51.963" v="519" actId="700"/>
          <ac:spMkLst>
            <pc:docMk/>
            <pc:sldMk cId="2966640931" sldId="288"/>
            <ac:spMk id="2" creationId="{EB1A9073-A185-5815-1768-2BE35DAAA411}"/>
          </ac:spMkLst>
        </pc:spChg>
        <pc:spChg chg="add mod ord">
          <ac:chgData name="Neefjes, C.M.T. (Kitty)" userId="72192ebb-6c4a-42ed-bf51-46e22481a726" providerId="ADAL" clId="{EEDAFA20-5042-484B-807D-31F8BECAEAA9}" dt="2025-01-04T05:31:48.745" v="544" actId="1076"/>
          <ac:spMkLst>
            <pc:docMk/>
            <pc:sldMk cId="2966640931" sldId="288"/>
            <ac:spMk id="3" creationId="{BCD3CFDE-8CFD-9E44-45E1-DFA6E55FA870}"/>
          </ac:spMkLst>
        </pc:spChg>
        <pc:spChg chg="mod ord">
          <ac:chgData name="Neefjes, C.M.T. (Kitty)" userId="72192ebb-6c4a-42ed-bf51-46e22481a726" providerId="ADAL" clId="{EEDAFA20-5042-484B-807D-31F8BECAEAA9}" dt="2025-01-04T05:32:06.926" v="546" actId="14100"/>
          <ac:spMkLst>
            <pc:docMk/>
            <pc:sldMk cId="2966640931" sldId="288"/>
            <ac:spMk id="5" creationId="{00000000-0000-0000-0000-000000000000}"/>
          </ac:spMkLst>
        </pc:spChg>
        <pc:spChg chg="del">
          <ac:chgData name="Neefjes, C.M.T. (Kitty)" userId="72192ebb-6c4a-42ed-bf51-46e22481a726" providerId="ADAL" clId="{EEDAFA20-5042-484B-807D-31F8BECAEAA9}" dt="2025-01-04T05:31:36.325" v="541" actId="478"/>
          <ac:spMkLst>
            <pc:docMk/>
            <pc:sldMk cId="2966640931" sldId="288"/>
            <ac:spMk id="7" creationId="{00000000-0000-0000-0000-000000000000}"/>
          </ac:spMkLst>
        </pc:spChg>
        <pc:spChg chg="del">
          <ac:chgData name="Neefjes, C.M.T. (Kitty)" userId="72192ebb-6c4a-42ed-bf51-46e22481a726" providerId="ADAL" clId="{EEDAFA20-5042-484B-807D-31F8BECAEAA9}" dt="2025-01-04T05:28:51.963" v="519" actId="700"/>
          <ac:spMkLst>
            <pc:docMk/>
            <pc:sldMk cId="2966640931" sldId="288"/>
            <ac:spMk id="8" creationId="{A4937DA7-EC19-9035-95D5-B22C804CEDB8}"/>
          </ac:spMkLst>
        </pc:spChg>
        <pc:spChg chg="del mod ord">
          <ac:chgData name="Neefjes, C.M.T. (Kitty)" userId="72192ebb-6c4a-42ed-bf51-46e22481a726" providerId="ADAL" clId="{EEDAFA20-5042-484B-807D-31F8BECAEAA9}" dt="2025-01-04T05:29:14.721" v="523" actId="478"/>
          <ac:spMkLst>
            <pc:docMk/>
            <pc:sldMk cId="2966640931" sldId="288"/>
            <ac:spMk id="15" creationId="{00000000-0000-0000-0000-000000000000}"/>
          </ac:spMkLst>
        </pc:spChg>
        <pc:picChg chg="mod">
          <ac:chgData name="Neefjes, C.M.T. (Kitty)" userId="72192ebb-6c4a-42ed-bf51-46e22481a726" providerId="ADAL" clId="{EEDAFA20-5042-484B-807D-31F8BECAEAA9}" dt="2025-01-04T05:31:44.854" v="543" actId="1076"/>
          <ac:picMkLst>
            <pc:docMk/>
            <pc:sldMk cId="2966640931" sldId="288"/>
            <ac:picMk id="13" creationId="{00000000-0000-0000-0000-000000000000}"/>
          </ac:picMkLst>
        </pc:picChg>
      </pc:sldChg>
      <pc:sldChg chg="addSp delSp modSp mod modClrScheme modAnim chgLayout">
        <pc:chgData name="Neefjes, C.M.T. (Kitty)" userId="72192ebb-6c4a-42ed-bf51-46e22481a726" providerId="ADAL" clId="{EEDAFA20-5042-484B-807D-31F8BECAEAA9}" dt="2025-01-04T05:35:43.692" v="588" actId="1076"/>
        <pc:sldMkLst>
          <pc:docMk/>
          <pc:sldMk cId="2312061244" sldId="289"/>
        </pc:sldMkLst>
        <pc:spChg chg="del">
          <ac:chgData name="Neefjes, C.M.T. (Kitty)" userId="72192ebb-6c4a-42ed-bf51-46e22481a726" providerId="ADAL" clId="{EEDAFA20-5042-484B-807D-31F8BECAEAA9}" dt="2025-01-04T05:32:14.723" v="547" actId="700"/>
          <ac:spMkLst>
            <pc:docMk/>
            <pc:sldMk cId="2312061244" sldId="289"/>
            <ac:spMk id="2" creationId="{EB1A9073-A185-5815-1768-2BE35DAAA411}"/>
          </ac:spMkLst>
        </pc:spChg>
        <pc:spChg chg="add mod ord">
          <ac:chgData name="Neefjes, C.M.T. (Kitty)" userId="72192ebb-6c4a-42ed-bf51-46e22481a726" providerId="ADAL" clId="{EEDAFA20-5042-484B-807D-31F8BECAEAA9}" dt="2025-01-04T05:35:43.692" v="588" actId="1076"/>
          <ac:spMkLst>
            <pc:docMk/>
            <pc:sldMk cId="2312061244" sldId="289"/>
            <ac:spMk id="3" creationId="{2AC11444-090F-65C6-1E1D-2356C66547CD}"/>
          </ac:spMkLst>
        </pc:spChg>
        <pc:spChg chg="mod ord">
          <ac:chgData name="Neefjes, C.M.T. (Kitty)" userId="72192ebb-6c4a-42ed-bf51-46e22481a726" providerId="ADAL" clId="{EEDAFA20-5042-484B-807D-31F8BECAEAA9}" dt="2025-01-04T05:35:32.880" v="587" actId="113"/>
          <ac:spMkLst>
            <pc:docMk/>
            <pc:sldMk cId="2312061244" sldId="289"/>
            <ac:spMk id="5" creationId="{00000000-0000-0000-0000-000000000000}"/>
          </ac:spMkLst>
        </pc:spChg>
        <pc:spChg chg="del">
          <ac:chgData name="Neefjes, C.M.T. (Kitty)" userId="72192ebb-6c4a-42ed-bf51-46e22481a726" providerId="ADAL" clId="{EEDAFA20-5042-484B-807D-31F8BECAEAA9}" dt="2025-01-04T05:35:09.741" v="578" actId="478"/>
          <ac:spMkLst>
            <pc:docMk/>
            <pc:sldMk cId="2312061244" sldId="289"/>
            <ac:spMk id="7" creationId="{00000000-0000-0000-0000-000000000000}"/>
          </ac:spMkLst>
        </pc:spChg>
        <pc:spChg chg="del">
          <ac:chgData name="Neefjes, C.M.T. (Kitty)" userId="72192ebb-6c4a-42ed-bf51-46e22481a726" providerId="ADAL" clId="{EEDAFA20-5042-484B-807D-31F8BECAEAA9}" dt="2025-01-04T05:32:14.723" v="547" actId="700"/>
          <ac:spMkLst>
            <pc:docMk/>
            <pc:sldMk cId="2312061244" sldId="289"/>
            <ac:spMk id="8" creationId="{A4937DA7-EC19-9035-95D5-B22C804CEDB8}"/>
          </ac:spMkLst>
        </pc:spChg>
        <pc:spChg chg="del mod ord">
          <ac:chgData name="Neefjes, C.M.T. (Kitty)" userId="72192ebb-6c4a-42ed-bf51-46e22481a726" providerId="ADAL" clId="{EEDAFA20-5042-484B-807D-31F8BECAEAA9}" dt="2025-01-04T05:32:29.010" v="550" actId="478"/>
          <ac:spMkLst>
            <pc:docMk/>
            <pc:sldMk cId="2312061244" sldId="289"/>
            <ac:spMk id="15" creationId="{00000000-0000-0000-0000-000000000000}"/>
          </ac:spMkLst>
        </pc:spChg>
      </pc:sldChg>
      <pc:sldChg chg="addSp delSp modSp mod modClrScheme modAnim chgLayout">
        <pc:chgData name="Neefjes, C.M.T. (Kitty)" userId="72192ebb-6c4a-42ed-bf51-46e22481a726" providerId="ADAL" clId="{EEDAFA20-5042-484B-807D-31F8BECAEAA9}" dt="2025-01-04T05:38:27.507" v="715" actId="1076"/>
        <pc:sldMkLst>
          <pc:docMk/>
          <pc:sldMk cId="3139467238" sldId="290"/>
        </pc:sldMkLst>
        <pc:spChg chg="del mod ord">
          <ac:chgData name="Neefjes, C.M.T. (Kitty)" userId="72192ebb-6c4a-42ed-bf51-46e22481a726" providerId="ADAL" clId="{EEDAFA20-5042-484B-807D-31F8BECAEAA9}" dt="2025-01-04T05:36:29.353" v="594" actId="478"/>
          <ac:spMkLst>
            <pc:docMk/>
            <pc:sldMk cId="3139467238" sldId="290"/>
            <ac:spMk id="2" creationId="{00000000-0000-0000-0000-000000000000}"/>
          </ac:spMkLst>
        </pc:spChg>
        <pc:spChg chg="del">
          <ac:chgData name="Neefjes, C.M.T. (Kitty)" userId="72192ebb-6c4a-42ed-bf51-46e22481a726" providerId="ADAL" clId="{EEDAFA20-5042-484B-807D-31F8BECAEAA9}" dt="2025-01-04T05:35:54.255" v="589" actId="700"/>
          <ac:spMkLst>
            <pc:docMk/>
            <pc:sldMk cId="3139467238" sldId="290"/>
            <ac:spMk id="4" creationId="{857E386D-3A88-EEAE-C258-C04C726B8563}"/>
          </ac:spMkLst>
        </pc:spChg>
        <pc:spChg chg="add mod ord">
          <ac:chgData name="Neefjes, C.M.T. (Kitty)" userId="72192ebb-6c4a-42ed-bf51-46e22481a726" providerId="ADAL" clId="{EEDAFA20-5042-484B-807D-31F8BECAEAA9}" dt="2025-01-04T05:38:27.507" v="715" actId="1076"/>
          <ac:spMkLst>
            <pc:docMk/>
            <pc:sldMk cId="3139467238" sldId="290"/>
            <ac:spMk id="5" creationId="{C24CCAE0-5731-3888-37E2-74759CE7EE4E}"/>
          </ac:spMkLst>
        </pc:spChg>
        <pc:spChg chg="del">
          <ac:chgData name="Neefjes, C.M.T. (Kitty)" userId="72192ebb-6c4a-42ed-bf51-46e22481a726" providerId="ADAL" clId="{EEDAFA20-5042-484B-807D-31F8BECAEAA9}" dt="2025-01-04T05:35:54.255" v="589" actId="700"/>
          <ac:spMkLst>
            <pc:docMk/>
            <pc:sldMk cId="3139467238" sldId="290"/>
            <ac:spMk id="7" creationId="{9E3464FE-FCF3-FE19-ADD0-3D182ECD244B}"/>
          </ac:spMkLst>
        </pc:spChg>
        <pc:spChg chg="mod">
          <ac:chgData name="Neefjes, C.M.T. (Kitty)" userId="72192ebb-6c4a-42ed-bf51-46e22481a726" providerId="ADAL" clId="{EEDAFA20-5042-484B-807D-31F8BECAEAA9}" dt="2025-01-04T05:38:12.046" v="713" actId="20577"/>
          <ac:spMkLst>
            <pc:docMk/>
            <pc:sldMk cId="3139467238" sldId="290"/>
            <ac:spMk id="9" creationId="{7D08B834-EDA9-2C92-A6A7-6363BAECD760}"/>
          </ac:spMkLst>
        </pc:spChg>
        <pc:spChg chg="del">
          <ac:chgData name="Neefjes, C.M.T. (Kitty)" userId="72192ebb-6c4a-42ed-bf51-46e22481a726" providerId="ADAL" clId="{EEDAFA20-5042-484B-807D-31F8BECAEAA9}" dt="2025-01-04T05:38:20.547" v="714" actId="478"/>
          <ac:spMkLst>
            <pc:docMk/>
            <pc:sldMk cId="3139467238" sldId="290"/>
            <ac:spMk id="19" creationId="{00000000-0000-0000-0000-000000000000}"/>
          </ac:spMkLst>
        </pc:spChg>
      </pc:sldChg>
      <pc:sldChg chg="addSp delSp modSp mod modClrScheme modAnim chgLayout">
        <pc:chgData name="Neefjes, C.M.T. (Kitty)" userId="72192ebb-6c4a-42ed-bf51-46e22481a726" providerId="ADAL" clId="{EEDAFA20-5042-484B-807D-31F8BECAEAA9}" dt="2025-01-04T05:39:51.340" v="734" actId="255"/>
        <pc:sldMkLst>
          <pc:docMk/>
          <pc:sldMk cId="2253035833" sldId="291"/>
        </pc:sldMkLst>
        <pc:spChg chg="del mod ord">
          <ac:chgData name="Neefjes, C.M.T. (Kitty)" userId="72192ebb-6c4a-42ed-bf51-46e22481a726" providerId="ADAL" clId="{EEDAFA20-5042-484B-807D-31F8BECAEAA9}" dt="2025-01-04T05:39:04.377" v="721" actId="478"/>
          <ac:spMkLst>
            <pc:docMk/>
            <pc:sldMk cId="2253035833" sldId="291"/>
            <ac:spMk id="2" creationId="{00000000-0000-0000-0000-000000000000}"/>
          </ac:spMkLst>
        </pc:spChg>
        <pc:spChg chg="add mod ord">
          <ac:chgData name="Neefjes, C.M.T. (Kitty)" userId="72192ebb-6c4a-42ed-bf51-46e22481a726" providerId="ADAL" clId="{EEDAFA20-5042-484B-807D-31F8BECAEAA9}" dt="2025-01-04T05:39:17.897" v="724" actId="14100"/>
          <ac:spMkLst>
            <pc:docMk/>
            <pc:sldMk cId="2253035833" sldId="291"/>
            <ac:spMk id="3" creationId="{022E34EA-D794-0954-947A-8EB4A14A7AEC}"/>
          </ac:spMkLst>
        </pc:spChg>
        <pc:spChg chg="del">
          <ac:chgData name="Neefjes, C.M.T. (Kitty)" userId="72192ebb-6c4a-42ed-bf51-46e22481a726" providerId="ADAL" clId="{EEDAFA20-5042-484B-807D-31F8BECAEAA9}" dt="2025-01-04T05:38:45.007" v="716" actId="700"/>
          <ac:spMkLst>
            <pc:docMk/>
            <pc:sldMk cId="2253035833" sldId="291"/>
            <ac:spMk id="4" creationId="{857E386D-3A88-EEAE-C258-C04C726B8563}"/>
          </ac:spMkLst>
        </pc:spChg>
        <pc:spChg chg="mod ord">
          <ac:chgData name="Neefjes, C.M.T. (Kitty)" userId="72192ebb-6c4a-42ed-bf51-46e22481a726" providerId="ADAL" clId="{EEDAFA20-5042-484B-807D-31F8BECAEAA9}" dt="2025-01-04T05:39:51.340" v="734" actId="255"/>
          <ac:spMkLst>
            <pc:docMk/>
            <pc:sldMk cId="2253035833" sldId="291"/>
            <ac:spMk id="5" creationId="{00000000-0000-0000-0000-000000000000}"/>
          </ac:spMkLst>
        </pc:spChg>
        <pc:spChg chg="del">
          <ac:chgData name="Neefjes, C.M.T. (Kitty)" userId="72192ebb-6c4a-42ed-bf51-46e22481a726" providerId="ADAL" clId="{EEDAFA20-5042-484B-807D-31F8BECAEAA9}" dt="2025-01-04T05:38:45.007" v="716" actId="700"/>
          <ac:spMkLst>
            <pc:docMk/>
            <pc:sldMk cId="2253035833" sldId="291"/>
            <ac:spMk id="7" creationId="{9E3464FE-FCF3-FE19-ADD0-3D182ECD244B}"/>
          </ac:spMkLst>
        </pc:spChg>
      </pc:sldChg>
      <pc:sldChg chg="addSp delSp modSp mod modClrScheme chgLayout">
        <pc:chgData name="Neefjes, C.M.T. (Kitty)" userId="72192ebb-6c4a-42ed-bf51-46e22481a726" providerId="ADAL" clId="{EEDAFA20-5042-484B-807D-31F8BECAEAA9}" dt="2025-01-04T05:40:56.161" v="741" actId="1076"/>
        <pc:sldMkLst>
          <pc:docMk/>
          <pc:sldMk cId="2602553733" sldId="292"/>
        </pc:sldMkLst>
        <pc:spChg chg="add mod ord">
          <ac:chgData name="Neefjes, C.M.T. (Kitty)" userId="72192ebb-6c4a-42ed-bf51-46e22481a726" providerId="ADAL" clId="{EEDAFA20-5042-484B-807D-31F8BECAEAA9}" dt="2025-01-04T05:40:46.945" v="740" actId="1076"/>
          <ac:spMkLst>
            <pc:docMk/>
            <pc:sldMk cId="2602553733" sldId="292"/>
            <ac:spMk id="2" creationId="{F88FC98B-DF86-137C-373D-EE511F7D04FA}"/>
          </ac:spMkLst>
        </pc:spChg>
        <pc:spChg chg="del">
          <ac:chgData name="Neefjes, C.M.T. (Kitty)" userId="72192ebb-6c4a-42ed-bf51-46e22481a726" providerId="ADAL" clId="{EEDAFA20-5042-484B-807D-31F8BECAEAA9}" dt="2025-01-04T05:40:10.097" v="735" actId="700"/>
          <ac:spMkLst>
            <pc:docMk/>
            <pc:sldMk cId="2602553733" sldId="292"/>
            <ac:spMk id="4" creationId="{1E544EEC-5F45-BC0C-6F43-0882A0D7FC50}"/>
          </ac:spMkLst>
        </pc:spChg>
        <pc:spChg chg="del">
          <ac:chgData name="Neefjes, C.M.T. (Kitty)" userId="72192ebb-6c4a-42ed-bf51-46e22481a726" providerId="ADAL" clId="{EEDAFA20-5042-484B-807D-31F8BECAEAA9}" dt="2025-01-04T05:40:10.097" v="735" actId="700"/>
          <ac:spMkLst>
            <pc:docMk/>
            <pc:sldMk cId="2602553733" sldId="292"/>
            <ac:spMk id="7" creationId="{347CD0B3-0AFF-A976-DF90-6FD513D77B70}"/>
          </ac:spMkLst>
        </pc:spChg>
        <pc:spChg chg="del mod ord">
          <ac:chgData name="Neefjes, C.M.T. (Kitty)" userId="72192ebb-6c4a-42ed-bf51-46e22481a726" providerId="ADAL" clId="{EEDAFA20-5042-484B-807D-31F8BECAEAA9}" dt="2025-01-04T05:40:34.785" v="738" actId="478"/>
          <ac:spMkLst>
            <pc:docMk/>
            <pc:sldMk cId="2602553733" sldId="292"/>
            <ac:spMk id="15" creationId="{00000000-0000-0000-0000-000000000000}"/>
          </ac:spMkLst>
        </pc:spChg>
        <pc:picChg chg="mod">
          <ac:chgData name="Neefjes, C.M.T. (Kitty)" userId="72192ebb-6c4a-42ed-bf51-46e22481a726" providerId="ADAL" clId="{EEDAFA20-5042-484B-807D-31F8BECAEAA9}" dt="2025-01-04T05:40:56.161" v="741" actId="1076"/>
          <ac:picMkLst>
            <pc:docMk/>
            <pc:sldMk cId="2602553733" sldId="292"/>
            <ac:picMk id="1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33029-B08E-42A7-8496-2C5B17BE5088}" type="datetimeFigureOut">
              <a:rPr lang="nl-NL" smtClean="0"/>
              <a:t>6-1-2025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F970C-4A00-421E-A9DC-2DBDFAD26BBC}" type="slidenum">
              <a:rPr lang="nl-NL" smtClean="0"/>
              <a:t>‹nr.›</a:t>
            </a:fld>
            <a:endParaRPr lang="nl-NL"/>
          </a:p>
        </p:txBody>
      </p:sp>
    </p:spTree>
    <p:extLst>
      <p:ext uri="{BB962C8B-B14F-4D97-AF65-F5344CB8AC3E}">
        <p14:creationId xmlns:p14="http://schemas.microsoft.com/office/powerpoint/2010/main" val="129857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p>
          <a:p>
            <a:r>
              <a:rPr lang="nl-NL" dirty="0"/>
              <a:t>Deze presentatie maakt gebruik van ‘nieuwe-informatie-per-klik’ animaties om teveel tekst in één keer te voorkomen.</a:t>
            </a:r>
          </a:p>
          <a:p>
            <a:r>
              <a:rPr lang="nl-NL" dirty="0"/>
              <a:t>Wilt u dat liever niet, raden wij een export naar pdf aan.</a:t>
            </a:r>
          </a:p>
        </p:txBody>
      </p:sp>
    </p:spTree>
    <p:extLst>
      <p:ext uri="{BB962C8B-B14F-4D97-AF65-F5344CB8AC3E}">
        <p14:creationId xmlns:p14="http://schemas.microsoft.com/office/powerpoint/2010/main" val="2521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baseline="0" dirty="0">
                <a:solidFill>
                  <a:srgbClr val="FF0000"/>
                </a:solidFill>
              </a:rPr>
              <a:t>De omzetting van warmte in het primaire circuit naar uiteindelijk elektrische energie in het secundaire circuit heeft een rendement van ongeveer 33%. Dit betekent dat bij een kerncentrale van 1500 MW, er 4500 MW aan thermische energie vrijkomt in de reactorkern. Hiermee is de gemiddelde temperatuur van het water in het primaire circuit 300 graden Celsius. Om dit water in een vloeibare staat te houden, staat het reactorvat </a:t>
            </a:r>
            <a:r>
              <a:rPr lang="nl-NL" sz="900" b="1" baseline="0" dirty="0">
                <a:solidFill>
                  <a:srgbClr val="FF0000"/>
                </a:solidFill>
              </a:rPr>
              <a:t>onder druk</a:t>
            </a:r>
            <a:r>
              <a:rPr lang="nl-NL" sz="900" b="0" baseline="0" dirty="0">
                <a:solidFill>
                  <a:srgbClr val="FF0000"/>
                </a:solidFill>
              </a:rPr>
              <a:t>, wat het kookpunt van water verhoogt.</a:t>
            </a:r>
            <a:endParaRPr lang="nl-NL" sz="900" dirty="0">
              <a:solidFill>
                <a:srgbClr val="FF0000"/>
              </a:solidFill>
            </a:endParaRPr>
          </a:p>
        </p:txBody>
      </p:sp>
    </p:spTree>
    <p:extLst>
      <p:ext uri="{BB962C8B-B14F-4D97-AF65-F5344CB8AC3E}">
        <p14:creationId xmlns:p14="http://schemas.microsoft.com/office/powerpoint/2010/main" val="128663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14:m>
                  <m:oMath xmlns:m="http://schemas.openxmlformats.org/officeDocument/2006/math">
                    <m:sPre>
                      <m:sPrePr>
                        <m:ctrlPr>
                          <a:rPr lang="nl-NL" i="1">
                            <a:latin typeface="Cambria Math" panose="02040503050406030204" pitchFamily="18" charset="0"/>
                          </a:rPr>
                        </m:ctrlPr>
                      </m:sPrePr>
                      <m:sub>
                        <m:r>
                          <a:rPr lang="nl-NL" i="1">
                            <a:latin typeface="Cambria Math" panose="02040503050406030204" pitchFamily="18" charset="0"/>
                          </a:rPr>
                          <m:t>𝟗𝟐</m:t>
                        </m:r>
                      </m:sub>
                      <m:sup>
                        <m:r>
                          <a:rPr lang="nl-NL" i="1">
                            <a:latin typeface="Cambria Math" panose="02040503050406030204" pitchFamily="18" charset="0"/>
                          </a:rPr>
                          <m:t>𝟐𝟑𝟓</m:t>
                        </m:r>
                      </m:sup>
                      <m:e>
                        <m:r>
                          <a:rPr lang="nl-NL" i="1">
                            <a:latin typeface="Cambria Math" panose="02040503050406030204" pitchFamily="18" charset="0"/>
                          </a:rPr>
                          <m:t>𝑼</m:t>
                        </m:r>
                      </m:e>
                    </m:sPre>
                  </m:oMath>
                </a14:m>
                <a:r>
                  <a:rPr lang="nl-NL" dirty="0"/>
                  <a:t> plaatsvindt</a:t>
                </a:r>
              </a:p>
              <a:p>
                <a:endParaRPr lang="nl-NL" dirty="0"/>
              </a:p>
              <a:p>
                <a:r>
                  <a:rPr lang="nl-NL" sz="900" dirty="0"/>
                  <a:t>Een kerncentrale heeft een reactorkern met splijtstof. De splijtstof bestaat uit een mix van </a:t>
                </a:r>
                <a14:m>
                  <m:oMath xmlns:m="http://schemas.openxmlformats.org/officeDocument/2006/math">
                    <m:sPre>
                      <m:sPrePr>
                        <m:ctrlPr>
                          <a:rPr lang="nl-NL" sz="900" i="1">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dirty="0"/>
                  <a:t> (~4%) en </a:t>
                </a:r>
                <a14:m>
                  <m:oMath xmlns:m="http://schemas.openxmlformats.org/officeDocument/2006/math">
                    <m:sPre>
                      <m:sPrePr>
                        <m:ctrlPr>
                          <a:rPr lang="nl-NL" sz="900" i="1">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m:t>
                        </m:r>
                        <m:r>
                          <a:rPr lang="nl-NL" sz="900" i="1">
                            <a:latin typeface="Cambria Math" panose="02040503050406030204" pitchFamily="18" charset="0"/>
                          </a:rPr>
                          <m:t>8</m:t>
                        </m:r>
                      </m:sup>
                      <m:e>
                        <m:r>
                          <a:rPr lang="nl-NL" sz="900" i="1">
                            <a:latin typeface="Cambria Math" panose="02040503050406030204" pitchFamily="18" charset="0"/>
                          </a:rPr>
                          <m:t>𝑼</m:t>
                        </m:r>
                      </m:e>
                    </m:sPre>
                  </m:oMath>
                </a14:m>
                <a:r>
                  <a:rPr lang="nl-NL" sz="900" dirty="0"/>
                  <a:t> (~96%). </a:t>
                </a:r>
                <a:r>
                  <a:rPr lang="nl-NL" sz="900" dirty="0">
                    <a:solidFill>
                      <a:srgbClr val="FF0000"/>
                    </a:solidFill>
                  </a:rPr>
                  <a:t>Het</a:t>
                </a:r>
                <a:r>
                  <a:rPr lang="nl-NL" sz="900" baseline="0" dirty="0">
                    <a:solidFill>
                      <a:srgbClr val="FF0000"/>
                    </a:solidFill>
                  </a:rPr>
                  <a:t> percentage </a:t>
                </a:r>
                <a14:m>
                  <m:oMath xmlns:m="http://schemas.openxmlformats.org/officeDocument/2006/math">
                    <m:sPre>
                      <m:sPrePr>
                        <m:ctrlPr>
                          <a:rPr lang="nl-NL" sz="900" i="1" smtClean="0">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dirty="0"/>
                  <a:t> </a:t>
                </a:r>
                <a:r>
                  <a:rPr lang="nl-NL" sz="900" baseline="0" dirty="0">
                    <a:solidFill>
                      <a:srgbClr val="FF0000"/>
                    </a:solidFill>
                  </a:rPr>
                  <a:t>is zo laag om de kerncentrale veiliger te maken en om zogenaamde ‘nucleaire proliferatie’, het gebruiken van splijtstoffen voor het ontwikkelen van kernwapens, moeilijker te maken (kernwapens gebaseerd op uranium bevatten &gt;90% </a:t>
                </a:r>
                <a14:m>
                  <m:oMath xmlns:m="http://schemas.openxmlformats.org/officeDocument/2006/math">
                    <m:sPre>
                      <m:sPrePr>
                        <m:ctrlPr>
                          <a:rPr lang="nl-NL" sz="900" i="1" smtClean="0">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baseline="0" dirty="0">
                    <a:solidFill>
                      <a:srgbClr val="FF0000"/>
                    </a:solidFill>
                  </a:rPr>
                  <a:t>).</a:t>
                </a: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r>
                  <a:rPr lang="nl-NL" i="0">
                    <a:latin typeface="Cambria Math" panose="02040503050406030204" pitchFamily="18" charset="0"/>
                  </a:rPr>
                  <a:t>(_𝟗𝟐^𝟐𝟑𝟓)𝑼</a:t>
                </a:r>
                <a:r>
                  <a:rPr lang="nl-NL" dirty="0"/>
                  <a:t> plaatsvindt</a:t>
                </a:r>
              </a:p>
              <a:p>
                <a:endParaRPr lang="nl-NL" dirty="0"/>
              </a:p>
              <a:p>
                <a:r>
                  <a:rPr lang="nl-NL" sz="900" dirty="0"/>
                  <a:t>Een kerncentrale heeft een reactorkern met splijtstof. De splijtstof bestaat uit een mix van </a:t>
                </a:r>
                <a:r>
                  <a:rPr lang="nl-NL" sz="900" i="0">
                    <a:latin typeface="Cambria Math" panose="02040503050406030204" pitchFamily="18" charset="0"/>
                  </a:rPr>
                  <a:t>(_𝟗𝟐^𝟐𝟑𝟓)𝑼</a:t>
                </a:r>
                <a:r>
                  <a:rPr lang="nl-NL" sz="900" dirty="0"/>
                  <a:t> (~4%) en </a:t>
                </a:r>
                <a:r>
                  <a:rPr lang="nl-NL" sz="900" i="0">
                    <a:latin typeface="Cambria Math" panose="02040503050406030204" pitchFamily="18" charset="0"/>
                  </a:rPr>
                  <a:t>(_𝟗𝟐^𝟐𝟑8)𝑼</a:t>
                </a:r>
                <a:r>
                  <a:rPr lang="nl-NL" sz="900" dirty="0"/>
                  <a:t> (~96%). </a:t>
                </a:r>
                <a:r>
                  <a:rPr lang="nl-NL" sz="900" dirty="0">
                    <a:solidFill>
                      <a:srgbClr val="FF0000"/>
                    </a:solidFill>
                  </a:rPr>
                  <a:t>Het</a:t>
                </a:r>
                <a:r>
                  <a:rPr lang="nl-NL" sz="900" baseline="0" dirty="0">
                    <a:solidFill>
                      <a:srgbClr val="FF0000"/>
                    </a:solidFill>
                  </a:rPr>
                  <a:t> percentage </a:t>
                </a:r>
                <a:r>
                  <a:rPr lang="nl-NL" sz="900" i="0">
                    <a:latin typeface="Cambria Math" panose="02040503050406030204" pitchFamily="18" charset="0"/>
                  </a:rPr>
                  <a:t>(_𝟗𝟐^𝟐𝟑𝟓)𝑼</a:t>
                </a:r>
                <a:r>
                  <a:rPr lang="nl-NL" sz="900" dirty="0"/>
                  <a:t> </a:t>
                </a:r>
                <a:r>
                  <a:rPr lang="nl-NL" sz="900" baseline="0" dirty="0">
                    <a:solidFill>
                      <a:srgbClr val="FF0000"/>
                    </a:solidFill>
                  </a:rPr>
                  <a:t>is zo laag om de kerncentrale veiliger te maken en om zogenaamde ‘nucleaire proliferatie’, het gebruiken van splijtstoffen voor het ontwikkelen van kernwapens, moeilijker te maken (kernwapens gebaseerd op uranium bevatten &gt;90% </a:t>
                </a:r>
                <a:r>
                  <a:rPr lang="nl-NL" sz="900" i="0">
                    <a:latin typeface="Cambria Math" panose="02040503050406030204" pitchFamily="18" charset="0"/>
                  </a:rPr>
                  <a:t>(_𝟗𝟐^𝟐𝟑𝟓)𝑼</a:t>
                </a:r>
                <a:r>
                  <a:rPr lang="nl-NL" sz="900" baseline="0" dirty="0">
                    <a:solidFill>
                      <a:srgbClr val="FF0000"/>
                    </a:solidFill>
                  </a:rPr>
                  <a:t>).</a:t>
                </a:r>
              </a:p>
            </p:txBody>
          </p:sp>
        </mc:Fallback>
      </mc:AlternateContent>
    </p:spTree>
    <p:extLst>
      <p:ext uri="{BB962C8B-B14F-4D97-AF65-F5344CB8AC3E}">
        <p14:creationId xmlns:p14="http://schemas.microsoft.com/office/powerpoint/2010/main" val="216897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14:m>
                  <m:oMath xmlns:m="http://schemas.openxmlformats.org/officeDocument/2006/math">
                    <m:r>
                      <m:rPr>
                        <m:sty m:val="p"/>
                      </m:rPr>
                      <a:rPr lang="el-GR" sz="1050" i="1">
                        <a:latin typeface="Cambria Math" panose="02040503050406030204" pitchFamily="18" charset="0"/>
                      </a:rPr>
                      <m:t>Δ</m:t>
                    </m:r>
                    <m:r>
                      <a:rPr lang="nl-NL" sz="1050" i="1">
                        <a:latin typeface="Cambria Math" panose="02040503050406030204" pitchFamily="18" charset="0"/>
                      </a:rPr>
                      <m:t>𝐸</m:t>
                    </m:r>
                    <m:r>
                      <a:rPr lang="nl-NL" sz="1050" i="1">
                        <a:latin typeface="Cambria Math" panose="02040503050406030204" pitchFamily="18" charset="0"/>
                      </a:rPr>
                      <m:t>=</m:t>
                    </m:r>
                    <m:r>
                      <m:rPr>
                        <m:sty m:val="p"/>
                      </m:rPr>
                      <a:rPr lang="el-GR" sz="1050" i="1">
                        <a:latin typeface="Cambria Math" panose="02040503050406030204" pitchFamily="18" charset="0"/>
                      </a:rPr>
                      <m:t>Δ</m:t>
                    </m:r>
                    <m:r>
                      <a:rPr lang="nl-NL" sz="1050" i="1">
                        <a:latin typeface="Cambria Math" panose="02040503050406030204" pitchFamily="18" charset="0"/>
                      </a:rPr>
                      <m:t>𝑚</m:t>
                    </m:r>
                    <m:r>
                      <a:rPr lang="nl-NL" sz="1050" i="1">
                        <a:latin typeface="Cambria Math" panose="02040503050406030204" pitchFamily="18" charset="0"/>
                      </a:rPr>
                      <m:t>∗</m:t>
                    </m:r>
                    <m:sSup>
                      <m:sSupPr>
                        <m:ctrlPr>
                          <a:rPr lang="nl-NL" sz="1050" i="1">
                            <a:latin typeface="Cambria Math" panose="02040503050406030204" pitchFamily="18" charset="0"/>
                          </a:rPr>
                        </m:ctrlPr>
                      </m:sSupPr>
                      <m:e>
                        <m:r>
                          <a:rPr lang="nl-NL" sz="1050" i="1">
                            <a:latin typeface="Cambria Math" panose="02040503050406030204" pitchFamily="18" charset="0"/>
                          </a:rPr>
                          <m:t>𝑐</m:t>
                        </m:r>
                      </m:e>
                      <m:sup>
                        <m:r>
                          <a:rPr lang="nl-NL" sz="1050" i="1">
                            <a:latin typeface="Cambria Math" panose="02040503050406030204" pitchFamily="18" charset="0"/>
                          </a:rPr>
                          <m:t>2</m:t>
                        </m:r>
                      </m:sup>
                    </m:sSup>
                  </m:oMath>
                </a14:m>
                <a:endParaRPr lang="nl-NL" sz="900" dirty="0"/>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r>
                  <a:rPr lang="el-GR" sz="1050" i="0">
                    <a:latin typeface="Cambria Math" panose="02040503050406030204" pitchFamily="18" charset="0"/>
                  </a:rPr>
                  <a:t>Δ</a:t>
                </a:r>
                <a:r>
                  <a:rPr lang="nl-NL" sz="1050" i="0">
                    <a:latin typeface="Cambria Math" panose="02040503050406030204" pitchFamily="18" charset="0"/>
                  </a:rPr>
                  <a:t>𝐸=</a:t>
                </a:r>
                <a:r>
                  <a:rPr lang="el-GR" sz="1050" i="0">
                    <a:latin typeface="Cambria Math" panose="02040503050406030204" pitchFamily="18" charset="0"/>
                  </a:rPr>
                  <a:t>Δ</a:t>
                </a:r>
                <a:r>
                  <a:rPr lang="nl-NL" sz="1050" i="0">
                    <a:latin typeface="Cambria Math" panose="02040503050406030204" pitchFamily="18" charset="0"/>
                  </a:rPr>
                  <a:t>𝑚∗𝑐^2</a:t>
                </a:r>
                <a:endParaRPr lang="nl-NL" sz="900" dirty="0"/>
              </a:p>
              <a:p>
                <a:endParaRPr lang="nl-NL" dirty="0"/>
              </a:p>
            </p:txBody>
          </p:sp>
        </mc:Fallback>
      </mc:AlternateContent>
    </p:spTree>
    <p:extLst>
      <p:ext uri="{BB962C8B-B14F-4D97-AF65-F5344CB8AC3E}">
        <p14:creationId xmlns:p14="http://schemas.microsoft.com/office/powerpoint/2010/main" val="419787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endParaRPr lang="nl-NL" dirty="0"/>
              </a:p>
            </p:txBody>
          </p:sp>
        </mc:Fallback>
      </mc:AlternateContent>
    </p:spTree>
    <p:extLst>
      <p:ext uri="{BB962C8B-B14F-4D97-AF65-F5344CB8AC3E}">
        <p14:creationId xmlns:p14="http://schemas.microsoft.com/office/powerpoint/2010/main" val="31488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900" dirty="0"/>
              <a:t>Er zijn meerdere types kerncentrales, waarbij deze met drie watercircuits veel voorkomt. Er wordt op de volgende manier stroom opgewekt in een kerncentrale:</a:t>
            </a:r>
          </a:p>
          <a:p>
            <a:endParaRPr lang="nl-NL" sz="900" dirty="0"/>
          </a:p>
          <a:p>
            <a:r>
              <a:rPr lang="nl-NL" sz="900" dirty="0"/>
              <a:t>De kernsplijtingen gebeuren in het </a:t>
            </a:r>
            <a:r>
              <a:rPr lang="nl-NL" sz="900" b="0" dirty="0"/>
              <a:t>reactorvat in het gesloten </a:t>
            </a:r>
            <a:r>
              <a:rPr lang="nl-NL" sz="900" b="1" dirty="0"/>
              <a:t>primaire circuit </a:t>
            </a:r>
            <a:r>
              <a:rPr lang="nl-NL" sz="900" b="0" dirty="0"/>
              <a:t>(1).</a:t>
            </a:r>
            <a:r>
              <a:rPr lang="nl-NL" sz="900" dirty="0"/>
              <a:t> De warmte die vrijkomt bij deze kernsplijtingen warmt water op die in het circuit zit.</a:t>
            </a:r>
          </a:p>
          <a:p>
            <a:endParaRPr lang="nl-NL" sz="400" dirty="0"/>
          </a:p>
          <a:p>
            <a:r>
              <a:rPr lang="nl-NL" sz="900" dirty="0"/>
              <a:t>In het gesloten </a:t>
            </a:r>
            <a:r>
              <a:rPr lang="nl-NL" sz="900" b="1" dirty="0"/>
              <a:t>secundaire circuit </a:t>
            </a:r>
            <a:r>
              <a:rPr lang="nl-NL" sz="900" dirty="0"/>
              <a:t>(2-5) wordt in een stoomgenerator (2) water omgezet in stoom, met behulp van de warmte van het water uit het primaire circuit. Deze stoom drijft een stoomturbine (3) aan en met deze mechanische energie wordt in de generator (4) elektriciteit gegenereerd. De stoom zelf wordt na de stoomturbine weer afgekoeld tot water in de condensor (5). Het water wordt dus constant opnieuw gebruikt. </a:t>
            </a:r>
          </a:p>
          <a:p>
            <a:endParaRPr lang="nl-NL" sz="400" dirty="0"/>
          </a:p>
          <a:p>
            <a:r>
              <a:rPr lang="nl-NL" sz="900" dirty="0"/>
              <a:t>Om het water af te koelen in de condensor, is constant ‘koud’ water nodig. Om die reden is de kerncentrale aangesloten op het oppervlaktewater (6) of een koeltoren: het </a:t>
            </a:r>
            <a:r>
              <a:rPr lang="nl-NL" sz="900" b="1" dirty="0"/>
              <a:t>tertiaire circuit</a:t>
            </a:r>
            <a:r>
              <a:rPr lang="nl-NL" sz="900" dirty="0"/>
              <a:t>. Dit is de enige van de drie circuits die een open verbinding heeft met de buitenwereld.</a:t>
            </a:r>
          </a:p>
          <a:p>
            <a:endParaRPr lang="nl-NL" sz="900" dirty="0"/>
          </a:p>
          <a:p>
            <a:r>
              <a:rPr lang="nl-NL" sz="900" dirty="0"/>
              <a:t>Heel kort gezegd is een kerncentrale dus gewoon een geavanceerde stoommachine!</a:t>
            </a:r>
          </a:p>
          <a:p>
            <a:endParaRPr lang="nl-NL" sz="400" dirty="0"/>
          </a:p>
          <a:p>
            <a:r>
              <a:rPr lang="nl-NL" sz="900" dirty="0"/>
              <a:t>Een kerncentrale levert veel energie: 1500 MW is een typisch elektrisch vermogen van een kerncentrale. Hiermee kunnen ongeveer 3 miljoen huishoudens van elektriciteit worden voorzien. De kerncentrale die we hebben in Borssele (Zeeland) is echter relatief klein, met een vermogen van ongeveer 500 MW.</a:t>
            </a:r>
          </a:p>
          <a:p>
            <a:endParaRPr lang="nl-NL" dirty="0"/>
          </a:p>
        </p:txBody>
      </p:sp>
    </p:spTree>
    <p:extLst>
      <p:ext uri="{BB962C8B-B14F-4D97-AF65-F5344CB8AC3E}">
        <p14:creationId xmlns:p14="http://schemas.microsoft.com/office/powerpoint/2010/main" val="16212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Van elk element bestaan er meerdere isotopen, afhankelijk van het aantal neutronen in de kern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Een atoom bestaat uit een atoom</a:t>
            </a:r>
            <a:r>
              <a:rPr lang="nl-NL" sz="1200" b="1" dirty="0"/>
              <a:t>kern</a:t>
            </a:r>
            <a:r>
              <a:rPr lang="nl-NL" sz="1200" dirty="0"/>
              <a:t> en elektronen</a:t>
            </a:r>
            <a:r>
              <a:rPr lang="nl-NL" sz="1200" b="1" dirty="0"/>
              <a:t>schil</a:t>
            </a:r>
            <a:r>
              <a:rPr lang="nl-NL" sz="1200" dirty="0"/>
              <a:t>. </a:t>
            </a:r>
          </a:p>
          <a:p>
            <a:endParaRPr lang="nl-NL" sz="1200" dirty="0"/>
          </a:p>
          <a:p>
            <a:r>
              <a:rPr lang="nl-NL" sz="1200" dirty="0"/>
              <a:t>De atoomkern bestaat uit </a:t>
            </a:r>
            <a:r>
              <a:rPr lang="nl-NL" sz="1200" b="1" dirty="0"/>
              <a:t>protonen</a:t>
            </a:r>
            <a:r>
              <a:rPr lang="nl-NL" sz="1200" dirty="0"/>
              <a:t> en </a:t>
            </a:r>
            <a:r>
              <a:rPr lang="nl-NL" sz="1200" b="1" dirty="0"/>
              <a:t>neutronen</a:t>
            </a:r>
            <a:r>
              <a:rPr lang="nl-NL" sz="1200" dirty="0"/>
              <a:t>. Deze hebben een massa van 1 (u). De elektronenschil bestaat uit </a:t>
            </a:r>
            <a:r>
              <a:rPr lang="nl-NL" sz="1200" b="1" dirty="0"/>
              <a:t>elektronen</a:t>
            </a:r>
            <a:r>
              <a:rPr lang="nl-NL" sz="1200" dirty="0"/>
              <a:t>.</a:t>
            </a:r>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3</a:t>
            </a:fld>
            <a:endParaRPr lang="nl-NL"/>
          </a:p>
        </p:txBody>
      </p:sp>
    </p:spTree>
    <p:extLst>
      <p:ext uri="{BB962C8B-B14F-4D97-AF65-F5344CB8AC3E}">
        <p14:creationId xmlns:p14="http://schemas.microsoft.com/office/powerpoint/2010/main" val="27218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dirty="0"/>
                  <a:t>Elk atoom kan je in de volgende vorm beschrijven:</a:t>
                </a:r>
                <a:r>
                  <a:rPr lang="nl-NL" sz="900" baseline="0" dirty="0"/>
                  <a:t> </a:t>
                </a:r>
                <a14:m>
                  <m:oMath xmlns:m="http://schemas.openxmlformats.org/officeDocument/2006/math">
                    <m:sPre>
                      <m:sPrePr>
                        <m:ctrlPr>
                          <a:rPr lang="en-US" sz="1400" i="1">
                            <a:latin typeface="Cambria Math" panose="02040503050406030204" pitchFamily="18" charset="0"/>
                          </a:rPr>
                        </m:ctrlPr>
                      </m:sPrePr>
                      <m:sub>
                        <m:r>
                          <a:rPr lang="nl-NL" sz="1400" i="1">
                            <a:latin typeface="Cambria Math" panose="02040503050406030204" pitchFamily="18" charset="0"/>
                          </a:rPr>
                          <m:t>𝑍</m:t>
                        </m:r>
                      </m:sub>
                      <m:sup>
                        <m:r>
                          <a:rPr lang="nl-NL" sz="1400" i="1">
                            <a:latin typeface="Cambria Math" panose="02040503050406030204" pitchFamily="18" charset="0"/>
                          </a:rPr>
                          <m:t>𝐴</m:t>
                        </m:r>
                      </m:sup>
                      <m:e>
                        <m:r>
                          <a:rPr lang="nl-NL" sz="1400" i="1">
                            <a:latin typeface="Cambria Math" panose="02040503050406030204" pitchFamily="18" charset="0"/>
                          </a:rPr>
                          <m:t>𝑋</m:t>
                        </m:r>
                      </m:e>
                    </m:sPre>
                  </m:oMath>
                </a14:m>
                <a:endParaRPr lang="nl-NL" sz="900" dirty="0"/>
              </a:p>
              <a:p>
                <a:endParaRPr lang="nl-NL" sz="900" dirty="0"/>
              </a:p>
              <a:p>
                <a:r>
                  <a:rPr lang="nl-NL" sz="900" dirty="0"/>
                  <a:t>Massagetal (A) = aantal protonen + neutronen in een kern</a:t>
                </a:r>
              </a:p>
              <a:p>
                <a:r>
                  <a:rPr lang="nl-NL" sz="900" dirty="0"/>
                  <a:t>Atoomnummer (Z) = aantal protonen in een kern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He-4 heeft twee protonen en 2 neutronen in de kern</a:t>
                </a:r>
              </a:p>
            </p:txBody>
          </p:sp>
        </mc:Choice>
        <mc:Fallback xmlns="">
          <p:sp>
            <p:nvSpPr>
              <p:cNvPr id="3" name="Tijdelijke aanduiding voor notities 2"/>
              <p:cNvSpPr>
                <a:spLocks noGrp="1"/>
              </p:cNvSpPr>
              <p:nvPr>
                <p:ph type="body" idx="1"/>
              </p:nvPr>
            </p:nvSpPr>
            <p:spPr/>
            <p:txBody>
              <a:bodyPr/>
              <a:lstStyle/>
              <a:p>
                <a:r>
                  <a:rPr lang="nl-NL" sz="900" dirty="0"/>
                  <a:t>Elk atoom kan je in de volgende vorm beschrijven:</a:t>
                </a:r>
                <a:r>
                  <a:rPr lang="nl-NL" sz="900" baseline="0" dirty="0"/>
                  <a:t> </a:t>
                </a:r>
                <a:r>
                  <a:rPr lang="en-US" sz="1400" i="0">
                    <a:latin typeface="Cambria Math" panose="02040503050406030204" pitchFamily="18" charset="0"/>
                  </a:rPr>
                  <a:t>(</a:t>
                </a:r>
                <a:r>
                  <a:rPr lang="nl-NL" sz="1400" i="0">
                    <a:latin typeface="Cambria Math" panose="02040503050406030204" pitchFamily="18" charset="0"/>
                  </a:rPr>
                  <a:t>_𝑍^𝐴</a:t>
                </a:r>
                <a:r>
                  <a:rPr lang="en-US" sz="1400" i="0">
                    <a:latin typeface="Cambria Math" panose="02040503050406030204" pitchFamily="18" charset="0"/>
                  </a:rPr>
                  <a:t>)</a:t>
                </a:r>
                <a:r>
                  <a:rPr lang="nl-NL" sz="1400" i="0">
                    <a:latin typeface="Cambria Math" panose="02040503050406030204" pitchFamily="18" charset="0"/>
                  </a:rPr>
                  <a:t>𝑋</a:t>
                </a:r>
                <a:endParaRPr lang="nl-NL" sz="900" dirty="0"/>
              </a:p>
              <a:p>
                <a:endParaRPr lang="nl-NL" sz="900" dirty="0"/>
              </a:p>
              <a:p>
                <a:r>
                  <a:rPr lang="nl-NL" sz="900" dirty="0"/>
                  <a:t>Massagetal (A) = aantal protonen + neutronen in een kern</a:t>
                </a:r>
              </a:p>
              <a:p>
                <a:r>
                  <a:rPr lang="nl-NL" sz="900" dirty="0"/>
                  <a:t>Atoomnummer (Z) = aantal protonen in een kern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He-4 heeft twee protonen en 2 neutronen in de kern</a:t>
                </a:r>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4</a:t>
            </a:fld>
            <a:endParaRPr lang="nl-NL"/>
          </a:p>
        </p:txBody>
      </p:sp>
    </p:spTree>
    <p:extLst>
      <p:ext uri="{BB962C8B-B14F-4D97-AF65-F5344CB8AC3E}">
        <p14:creationId xmlns:p14="http://schemas.microsoft.com/office/powerpoint/2010/main" val="33677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Het aantal protonen bepaalt het element, aangegeven in het periodiek systeem. Dezelfde elementen met een andere massa, door een verschillend aantal neutronen, worden isotopen genoemd.</a:t>
            </a:r>
            <a:endParaRPr lang="en-US" sz="900" dirty="0"/>
          </a:p>
          <a:p>
            <a:endParaRPr lang="nl-NL" sz="900" dirty="0"/>
          </a:p>
          <a:p>
            <a:r>
              <a:rPr lang="nl-NL" sz="900" dirty="0"/>
              <a:t>N-14 heeft 7 neutronen, N-15 heeft 8 neutronen</a:t>
            </a:r>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5</a:t>
            </a:fld>
            <a:endParaRPr lang="nl-NL"/>
          </a:p>
        </p:txBody>
      </p:sp>
    </p:spTree>
    <p:extLst>
      <p:ext uri="{BB962C8B-B14F-4D97-AF65-F5344CB8AC3E}">
        <p14:creationId xmlns:p14="http://schemas.microsoft.com/office/powerpoint/2010/main" val="170130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radioactief isotoop zijn het aantal protonen en neutronen in een instabiele verhouding</a:t>
                </a:r>
                <a:endParaRPr lang="en-US" dirty="0"/>
              </a:p>
              <a:p>
                <a:endParaRPr lang="nl-NL" dirty="0"/>
              </a:p>
              <a:p>
                <a:r>
                  <a:rPr lang="nl-NL" sz="1200" dirty="0"/>
                  <a:t>Sommige isotopen zijn instabiel. Het aantal protonen en neutronen zijn niet in de juiste verhouding. Deze isotopen vervallen in dochterkernen en zenden daarmee verschillende soorten straling uit.</a:t>
                </a:r>
              </a:p>
              <a:p>
                <a:endParaRPr lang="nl-NL" sz="1200" dirty="0"/>
              </a:p>
              <a:p>
                <a:r>
                  <a:rPr lang="nl-NL" sz="1200" dirty="0"/>
                  <a:t>Verschillende soorten straling zijn:</a:t>
                </a:r>
              </a:p>
              <a:p>
                <a:pPr marL="380990" indent="-380990">
                  <a:buFont typeface="Arial" panose="020B0604020202020204" pitchFamily="34" charset="0"/>
                  <a:buChar char="•"/>
                </a:pPr>
                <a:r>
                  <a:rPr lang="el-GR" sz="1200" dirty="0"/>
                  <a:t>α-</a:t>
                </a:r>
                <a:r>
                  <a:rPr lang="nl-NL" sz="1200" dirty="0"/>
                  <a:t>straling: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i="1">
                            <a:solidFill>
                              <a:srgbClr val="1AAACC"/>
                            </a:solidFill>
                            <a:latin typeface="Cambria Math" panose="02040503050406030204" pitchFamily="18" charset="0"/>
                          </a:rPr>
                          <m:t>2</m:t>
                        </m:r>
                      </m:sub>
                      <m:sup>
                        <m:r>
                          <a:rPr lang="nl-NL" sz="1200" i="1">
                            <a:solidFill>
                              <a:srgbClr val="1AAACC"/>
                            </a:solidFill>
                            <a:latin typeface="Cambria Math" panose="02040503050406030204" pitchFamily="18" charset="0"/>
                          </a:rPr>
                          <m:t>4</m:t>
                        </m:r>
                      </m:sup>
                      <m:e>
                        <m:r>
                          <a:rPr lang="nl-NL" sz="1200" i="1">
                            <a:solidFill>
                              <a:srgbClr val="1AAACC"/>
                            </a:solidFill>
                            <a:latin typeface="Cambria Math" panose="02040503050406030204" pitchFamily="18" charset="0"/>
                          </a:rPr>
                          <m:t>𝐻</m:t>
                        </m:r>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2+</m:t>
                            </m:r>
                          </m:sup>
                        </m:sSup>
                      </m:e>
                    </m:sPre>
                  </m:oMath>
                </a14:m>
                <a:endParaRPr lang="nl-NL" sz="1200" dirty="0"/>
              </a:p>
              <a:p>
                <a:pPr marL="380990" indent="-380990">
                  <a:buFont typeface="Arial" panose="020B0604020202020204" pitchFamily="34" charset="0"/>
                  <a:buChar char="•"/>
                </a:pPr>
                <a:r>
                  <a:rPr lang="el-GR" sz="1200" dirty="0"/>
                  <a:t>β-</a:t>
                </a:r>
                <a:r>
                  <a:rPr lang="nl-NL" sz="1200" dirty="0"/>
                  <a:t>straling: een elektron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b="0" i="1" smtClean="0">
                            <a:solidFill>
                              <a:srgbClr val="1AAACC"/>
                            </a:solidFill>
                            <a:latin typeface="Cambria Math" panose="02040503050406030204" pitchFamily="18" charset="0"/>
                          </a:rPr>
                          <m:t>−1</m:t>
                        </m:r>
                      </m:sub>
                      <m:sup>
                        <m:r>
                          <a:rPr lang="nl-NL" sz="1200" b="0" i="1" smtClean="0">
                            <a:solidFill>
                              <a:srgbClr val="1AAACC"/>
                            </a:solidFill>
                            <a:latin typeface="Cambria Math" panose="02040503050406030204" pitchFamily="18" charset="0"/>
                          </a:rPr>
                          <m:t>0</m:t>
                        </m:r>
                      </m:sup>
                      <m:e>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m:t>
                            </m:r>
                          </m:sup>
                        </m:sSup>
                      </m:e>
                    </m:sPre>
                  </m:oMath>
                </a14:m>
                <a:r>
                  <a:rPr lang="nl-NL" sz="1200" dirty="0"/>
                  <a:t>) of positron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b="0" i="1" smtClean="0">
                            <a:solidFill>
                              <a:srgbClr val="1AAACC"/>
                            </a:solidFill>
                            <a:latin typeface="Cambria Math" panose="02040503050406030204" pitchFamily="18" charset="0"/>
                          </a:rPr>
                          <m:t>1</m:t>
                        </m:r>
                      </m:sub>
                      <m:sup>
                        <m:r>
                          <a:rPr lang="nl-NL" sz="1200" b="0" i="1" smtClean="0">
                            <a:solidFill>
                              <a:srgbClr val="1AAACC"/>
                            </a:solidFill>
                            <a:latin typeface="Cambria Math" panose="02040503050406030204" pitchFamily="18" charset="0"/>
                          </a:rPr>
                          <m:t>0</m:t>
                        </m:r>
                      </m:sup>
                      <m:e>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m:t>
                            </m:r>
                          </m:sup>
                        </m:sSup>
                      </m:e>
                    </m:sPre>
                  </m:oMath>
                </a14:m>
                <a:r>
                  <a:rPr lang="nl-NL" sz="1200" dirty="0"/>
                  <a:t>)</a:t>
                </a:r>
              </a:p>
              <a:p>
                <a:pPr marL="380990" indent="-380990">
                  <a:buFont typeface="Arial" panose="020B0604020202020204" pitchFamily="34" charset="0"/>
                  <a:buChar char="•"/>
                </a:pPr>
                <a:r>
                  <a:rPr lang="el-GR" sz="1200" dirty="0"/>
                  <a:t>γ-</a:t>
                </a:r>
                <a:r>
                  <a:rPr lang="nl-NL" sz="1200" dirty="0"/>
                  <a:t>straling: een foton</a:t>
                </a:r>
              </a:p>
              <a:p>
                <a:endParaRPr lang="nl-NL" dirty="0"/>
              </a:p>
              <a:p>
                <a:endParaRPr lang="nl-NL" dirty="0"/>
              </a:p>
              <a:p>
                <a:r>
                  <a:rPr lang="nl-NL" sz="1200" dirty="0"/>
                  <a:t>Bij een vervalreactie komt er energie vrij. Deze wordt meegegeven aan de vervalproducten</a:t>
                </a:r>
                <a:endParaRPr lang="nl-NL" dirty="0"/>
              </a:p>
            </p:txBody>
          </p:sp>
        </mc:Choice>
        <mc:Fallback xmlns="">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radioactief isotoop zijn het aantal protonen en neutronen in een instabiele verhouding</a:t>
                </a:r>
                <a:endParaRPr lang="en-US" dirty="0"/>
              </a:p>
              <a:p>
                <a:endParaRPr lang="nl-NL" dirty="0"/>
              </a:p>
              <a:p>
                <a:r>
                  <a:rPr lang="nl-NL" sz="1200" dirty="0"/>
                  <a:t>Sommige isotopen zijn instabiel. Het aantal protonen en neutronen zijn niet in de juiste verhouding. Deze isotopen vervallen in dochterkernen en zenden daarmee verschillende soorten straling uit.</a:t>
                </a:r>
              </a:p>
              <a:p>
                <a:endParaRPr lang="nl-NL" sz="1200" dirty="0"/>
              </a:p>
              <a:p>
                <a:r>
                  <a:rPr lang="nl-NL" sz="1200" dirty="0"/>
                  <a:t>Verschillende soorten straling zijn:</a:t>
                </a:r>
              </a:p>
              <a:p>
                <a:pPr marL="380990" indent="-380990">
                  <a:buFont typeface="Arial" panose="020B0604020202020204" pitchFamily="34" charset="0"/>
                  <a:buChar char="•"/>
                </a:pPr>
                <a:r>
                  <a:rPr lang="el-GR" sz="1200" dirty="0"/>
                  <a:t>α-</a:t>
                </a:r>
                <a:r>
                  <a:rPr lang="nl-NL" sz="1200" dirty="0"/>
                  <a:t>straling: </a:t>
                </a:r>
                <a:r>
                  <a:rPr lang="en-US" sz="120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_2^4</a:t>
                </a:r>
                <a:r>
                  <a:rPr lang="en-US" sz="120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𝐻𝑒^(2+) </a:t>
                </a:r>
                <a:endParaRPr lang="nl-NL" sz="1200" dirty="0"/>
              </a:p>
              <a:p>
                <a:pPr marL="380990" indent="-380990">
                  <a:buFont typeface="Arial" panose="020B0604020202020204" pitchFamily="34" charset="0"/>
                  <a:buChar char="•"/>
                </a:pPr>
                <a:r>
                  <a:rPr lang="el-GR" sz="1200" dirty="0"/>
                  <a:t>β-</a:t>
                </a:r>
                <a:r>
                  <a:rPr lang="nl-NL" sz="1200" dirty="0"/>
                  <a:t>straling: een elektron (</a:t>
                </a:r>
                <a:r>
                  <a:rPr lang="en-US" sz="1200" i="0">
                    <a:solidFill>
                      <a:srgbClr val="1AAACC"/>
                    </a:solidFill>
                    <a:latin typeface="Cambria Math" panose="02040503050406030204" pitchFamily="18" charset="0"/>
                  </a:rPr>
                  <a:t>(</a:t>
                </a:r>
                <a:r>
                  <a:rPr lang="nl-NL" sz="1200" b="0" i="0">
                    <a:solidFill>
                      <a:srgbClr val="1AAACC"/>
                    </a:solidFill>
                    <a:latin typeface="Cambria Math" panose="02040503050406030204" pitchFamily="18" charset="0"/>
                  </a:rPr>
                  <a:t>_−1^0</a:t>
                </a:r>
                <a:r>
                  <a:rPr lang="en-US" sz="1200" b="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𝑒^− </a:t>
                </a:r>
                <a:r>
                  <a:rPr lang="nl-NL" sz="1200" dirty="0"/>
                  <a:t>) of positron (</a:t>
                </a:r>
                <a:r>
                  <a:rPr lang="en-US" sz="1200" i="0">
                    <a:solidFill>
                      <a:srgbClr val="1AAACC"/>
                    </a:solidFill>
                    <a:latin typeface="Cambria Math" panose="02040503050406030204" pitchFamily="18" charset="0"/>
                  </a:rPr>
                  <a:t>(</a:t>
                </a:r>
                <a:r>
                  <a:rPr lang="nl-NL" sz="1200" b="0" i="0">
                    <a:solidFill>
                      <a:srgbClr val="1AAACC"/>
                    </a:solidFill>
                    <a:latin typeface="Cambria Math" panose="02040503050406030204" pitchFamily="18" charset="0"/>
                  </a:rPr>
                  <a:t>_1^0</a:t>
                </a:r>
                <a:r>
                  <a:rPr lang="en-US" sz="1200" b="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𝑒^+ </a:t>
                </a:r>
                <a:r>
                  <a:rPr lang="nl-NL" sz="1200" dirty="0"/>
                  <a:t>)</a:t>
                </a:r>
              </a:p>
              <a:p>
                <a:pPr marL="380990" indent="-380990">
                  <a:buFont typeface="Arial" panose="020B0604020202020204" pitchFamily="34" charset="0"/>
                  <a:buChar char="•"/>
                </a:pPr>
                <a:r>
                  <a:rPr lang="el-GR" sz="1200" dirty="0"/>
                  <a:t>γ-</a:t>
                </a:r>
                <a:r>
                  <a:rPr lang="nl-NL" sz="1200" dirty="0"/>
                  <a:t>straling: een foton</a:t>
                </a:r>
              </a:p>
              <a:p>
                <a:endParaRPr lang="nl-NL" dirty="0"/>
              </a:p>
              <a:p>
                <a:endParaRPr lang="nl-NL" dirty="0"/>
              </a:p>
              <a:p>
                <a:r>
                  <a:rPr lang="nl-NL" sz="1200" dirty="0"/>
                  <a:t>Bij een vervalreactie komt er energie vrij. Deze wordt meegegeven aan de vervalproducten</a:t>
                </a:r>
                <a:endParaRPr lang="nl-NL" dirty="0"/>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6</a:t>
            </a:fld>
            <a:endParaRPr lang="nl-NL"/>
          </a:p>
        </p:txBody>
      </p:sp>
    </p:spTree>
    <p:extLst>
      <p:ext uri="{BB962C8B-B14F-4D97-AF65-F5344CB8AC3E}">
        <p14:creationId xmlns:p14="http://schemas.microsoft.com/office/powerpoint/2010/main" val="144805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dirty="0"/>
                  <a:t>Bij een vervalreactie komt er energie vrij. Deze wordt meegegeven aan de vervalproducten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Bv. 	</a:t>
                </a:r>
                <a:r>
                  <a:rPr lang="el-GR" sz="800" dirty="0"/>
                  <a:t>α-</a:t>
                </a:r>
                <a:r>
                  <a:rPr lang="nl-NL" sz="800" dirty="0"/>
                  <a:t>straling:	</a:t>
                </a:r>
                <a14:m>
                  <m:oMath xmlns:m="http://schemas.openxmlformats.org/officeDocument/2006/math">
                    <m:sPre>
                      <m:sPrePr>
                        <m:ctrlPr>
                          <a:rPr lang="en-US" sz="900" i="1">
                            <a:latin typeface="Cambria Math" panose="02040503050406030204" pitchFamily="18" charset="0"/>
                          </a:rPr>
                        </m:ctrlPr>
                      </m:sPrePr>
                      <m:sub>
                        <m:r>
                          <a:rPr lang="nl-NL" sz="900" b="0" i="1" smtClean="0">
                            <a:latin typeface="Cambria Math" panose="02040503050406030204" pitchFamily="18" charset="0"/>
                          </a:rPr>
                          <m:t>84</m:t>
                        </m:r>
                      </m:sub>
                      <m:sup>
                        <m:r>
                          <a:rPr lang="nl-NL" sz="900" b="0" i="1" smtClean="0">
                            <a:latin typeface="Cambria Math" panose="02040503050406030204" pitchFamily="18" charset="0"/>
                          </a:rPr>
                          <m:t>218</m:t>
                        </m:r>
                      </m:sup>
                      <m:e>
                        <m:r>
                          <a:rPr lang="nl-NL" sz="900" b="0" i="1" smtClean="0">
                            <a:latin typeface="Cambria Math" panose="02040503050406030204" pitchFamily="18" charset="0"/>
                          </a:rPr>
                          <m:t>𝑃𝑜</m:t>
                        </m:r>
                      </m:e>
                    </m:sPre>
                  </m:oMath>
                </a14:m>
                <a:r>
                  <a:rPr lang="nl-NL" sz="900" dirty="0"/>
                  <a:t>		</a:t>
                </a:r>
                <a14:m>
                  <m:oMath xmlns:m="http://schemas.openxmlformats.org/officeDocument/2006/math">
                    <m:sPre>
                      <m:sPrePr>
                        <m:ctrlPr>
                          <a:rPr lang="en-US" sz="900" i="1">
                            <a:latin typeface="Cambria Math" panose="02040503050406030204" pitchFamily="18" charset="0"/>
                          </a:rPr>
                        </m:ctrlPr>
                      </m:sPrePr>
                      <m:sub>
                        <m:r>
                          <a:rPr lang="nl-NL" sz="900" b="0" i="1" smtClean="0">
                            <a:latin typeface="Cambria Math" panose="02040503050406030204" pitchFamily="18" charset="0"/>
                          </a:rPr>
                          <m:t>82</m:t>
                        </m:r>
                      </m:sub>
                      <m:sup>
                        <m:r>
                          <a:rPr lang="nl-NL" sz="900" b="0" i="1" smtClean="0">
                            <a:latin typeface="Cambria Math" panose="02040503050406030204" pitchFamily="18" charset="0"/>
                          </a:rPr>
                          <m:t>214</m:t>
                        </m:r>
                      </m:sup>
                      <m:e>
                        <m:r>
                          <a:rPr lang="nl-NL" sz="900" i="1">
                            <a:latin typeface="Cambria Math" panose="02040503050406030204" pitchFamily="18" charset="0"/>
                          </a:rPr>
                          <m:t>𝐶𝑜</m:t>
                        </m:r>
                      </m:e>
                    </m:sPre>
                    <m:r>
                      <a:rPr lang="nl-NL" sz="900" i="1">
                        <a:latin typeface="Cambria Math" panose="02040503050406030204" pitchFamily="18" charset="0"/>
                      </a:rPr>
                      <m:t>+</m:t>
                    </m:r>
                    <m:sPre>
                      <m:sPrePr>
                        <m:ctrlPr>
                          <a:rPr lang="en-US" sz="900" i="1">
                            <a:solidFill>
                              <a:srgbClr val="1AAACC"/>
                            </a:solidFill>
                            <a:latin typeface="Cambria Math" panose="02040503050406030204" pitchFamily="18" charset="0"/>
                          </a:rPr>
                        </m:ctrlPr>
                      </m:sPrePr>
                      <m:sub>
                        <m:r>
                          <a:rPr lang="nl-NL" sz="900" b="0" i="1" smtClean="0">
                            <a:solidFill>
                              <a:srgbClr val="1AAACC"/>
                            </a:solidFill>
                            <a:latin typeface="Cambria Math" panose="02040503050406030204" pitchFamily="18" charset="0"/>
                          </a:rPr>
                          <m:t>2</m:t>
                        </m:r>
                      </m:sub>
                      <m:sup>
                        <m:r>
                          <a:rPr lang="nl-NL" sz="900" b="0" i="1" smtClean="0">
                            <a:solidFill>
                              <a:srgbClr val="1AAACC"/>
                            </a:solidFill>
                            <a:latin typeface="Cambria Math" panose="02040503050406030204" pitchFamily="18" charset="0"/>
                          </a:rPr>
                          <m:t>4</m:t>
                        </m:r>
                      </m:sup>
                      <m:e>
                        <m:sSup>
                          <m:sSupPr>
                            <m:ctrlPr>
                              <a:rPr lang="nl-NL" sz="900" b="0" i="1" smtClean="0">
                                <a:solidFill>
                                  <a:srgbClr val="1AAACC"/>
                                </a:solidFill>
                                <a:latin typeface="Cambria Math" panose="02040503050406030204" pitchFamily="18" charset="0"/>
                              </a:rPr>
                            </m:ctrlPr>
                          </m:sSupPr>
                          <m:e>
                            <m:r>
                              <a:rPr lang="nl-NL" sz="900" b="0" i="1" smtClean="0">
                                <a:solidFill>
                                  <a:srgbClr val="1AAACC"/>
                                </a:solidFill>
                                <a:latin typeface="Cambria Math" panose="02040503050406030204" pitchFamily="18" charset="0"/>
                              </a:rPr>
                              <m:t>𝐻𝑒</m:t>
                            </m:r>
                          </m:e>
                          <m:sup>
                            <m:r>
                              <a:rPr lang="nl-NL" sz="900" b="0" i="1" smtClean="0">
                                <a:solidFill>
                                  <a:srgbClr val="1AAACC"/>
                                </a:solidFill>
                                <a:latin typeface="Cambria Math" panose="02040503050406030204" pitchFamily="18" charset="0"/>
                              </a:rPr>
                              <m:t>2+</m:t>
                            </m:r>
                          </m:sup>
                        </m:sSup>
                      </m:e>
                    </m:sPre>
                    <m:r>
                      <a:rPr lang="nl-NL" sz="900" i="1">
                        <a:latin typeface="Cambria Math" panose="02040503050406030204" pitchFamily="18" charset="0"/>
                      </a:rPr>
                      <m:t>+</m:t>
                    </m:r>
                    <m:r>
                      <a:rPr lang="nl-NL" sz="900" b="0" i="1" smtClean="0">
                        <a:latin typeface="Cambria Math" panose="02040503050406030204" pitchFamily="18" charset="0"/>
                      </a:rPr>
                      <m:t>6,11</m:t>
                    </m:r>
                    <m:r>
                      <a:rPr lang="nl-NL" sz="900" i="1">
                        <a:latin typeface="Cambria Math" panose="02040503050406030204" pitchFamily="18" charset="0"/>
                      </a:rPr>
                      <m:t> </m:t>
                    </m:r>
                    <m:r>
                      <a:rPr lang="nl-NL" sz="900" i="1">
                        <a:latin typeface="Cambria Math" panose="02040503050406030204" pitchFamily="18" charset="0"/>
                      </a:rPr>
                      <m:t>𝑀𝑒𝑉</m:t>
                    </m:r>
                  </m:oMath>
                </a14:m>
                <a:r>
                  <a:rPr lang="nl-NL" sz="900" dirty="0"/>
                  <a:t> </a:t>
                </a:r>
                <a:r>
                  <a:rPr lang="nl-NL" sz="1000" dirty="0"/>
                  <a:t>	</a:t>
                </a:r>
              </a:p>
            </p:txBody>
          </p:sp>
        </mc:Choice>
        <mc:Fallback xmlns="">
          <p:sp>
            <p:nvSpPr>
              <p:cNvPr id="3" name="Tijdelijke aanduiding voor notities 2"/>
              <p:cNvSpPr>
                <a:spLocks noGrp="1"/>
              </p:cNvSpPr>
              <p:nvPr>
                <p:ph type="body" idx="1"/>
              </p:nvPr>
            </p:nvSpPr>
            <p:spPr/>
            <p:txBody>
              <a:bodyPr/>
              <a:lstStyle/>
              <a:p>
                <a:r>
                  <a:rPr lang="nl-NL" sz="900" dirty="0"/>
                  <a:t>Bij een vervalreactie komt er energie vrij. Deze wordt meegegeven aan de vervalproducten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Bv. 	</a:t>
                </a:r>
                <a:r>
                  <a:rPr lang="el-GR" sz="800" dirty="0"/>
                  <a:t>α-</a:t>
                </a:r>
                <a:r>
                  <a:rPr lang="nl-NL" sz="800" dirty="0"/>
                  <a:t>straling:	</a:t>
                </a:r>
                <a:r>
                  <a:rPr lang="en-US" sz="900" i="0">
                    <a:latin typeface="Cambria Math" panose="02040503050406030204" pitchFamily="18" charset="0"/>
                  </a:rPr>
                  <a:t>(</a:t>
                </a:r>
                <a:r>
                  <a:rPr lang="nl-NL" sz="900" b="0" i="0">
                    <a:latin typeface="Cambria Math" panose="02040503050406030204" pitchFamily="18" charset="0"/>
                  </a:rPr>
                  <a:t>_84^218</a:t>
                </a:r>
                <a:r>
                  <a:rPr lang="en-US" sz="900" b="0" i="0">
                    <a:latin typeface="Cambria Math" panose="02040503050406030204" pitchFamily="18" charset="0"/>
                  </a:rPr>
                  <a:t>)</a:t>
                </a:r>
                <a:r>
                  <a:rPr lang="nl-NL" sz="900" b="0" i="0">
                    <a:latin typeface="Cambria Math" panose="02040503050406030204" pitchFamily="18" charset="0"/>
                  </a:rPr>
                  <a:t>𝑃𝑜</a:t>
                </a:r>
                <a:r>
                  <a:rPr lang="nl-NL" sz="900" dirty="0"/>
                  <a:t>		</a:t>
                </a:r>
                <a:r>
                  <a:rPr lang="en-US" sz="900" i="0">
                    <a:latin typeface="Cambria Math" panose="02040503050406030204" pitchFamily="18" charset="0"/>
                  </a:rPr>
                  <a:t>(</a:t>
                </a:r>
                <a:r>
                  <a:rPr lang="nl-NL" sz="900" b="0" i="0">
                    <a:latin typeface="Cambria Math" panose="02040503050406030204" pitchFamily="18" charset="0"/>
                  </a:rPr>
                  <a:t>_82^214</a:t>
                </a:r>
                <a:r>
                  <a:rPr lang="en-US" sz="900" b="0" i="0">
                    <a:latin typeface="Cambria Math" panose="02040503050406030204" pitchFamily="18" charset="0"/>
                  </a:rPr>
                  <a:t>)</a:t>
                </a:r>
                <a:r>
                  <a:rPr lang="nl-NL" sz="900" i="0">
                    <a:latin typeface="Cambria Math" panose="02040503050406030204" pitchFamily="18" charset="0"/>
                  </a:rPr>
                  <a:t>𝐶𝑜+</a:t>
                </a:r>
                <a:r>
                  <a:rPr lang="en-US" sz="900" i="0">
                    <a:solidFill>
                      <a:srgbClr val="1AAACC"/>
                    </a:solidFill>
                    <a:latin typeface="Cambria Math" panose="02040503050406030204" pitchFamily="18" charset="0"/>
                  </a:rPr>
                  <a:t>(</a:t>
                </a:r>
                <a:r>
                  <a:rPr lang="nl-NL" sz="900" b="0" i="0">
                    <a:solidFill>
                      <a:srgbClr val="1AAACC"/>
                    </a:solidFill>
                    <a:latin typeface="Cambria Math" panose="02040503050406030204" pitchFamily="18" charset="0"/>
                  </a:rPr>
                  <a:t>_2^4</a:t>
                </a:r>
                <a:r>
                  <a:rPr lang="en-US" sz="900" b="0" i="0">
                    <a:solidFill>
                      <a:srgbClr val="1AAACC"/>
                    </a:solidFill>
                    <a:latin typeface="Cambria Math" panose="02040503050406030204" pitchFamily="18" charset="0"/>
                  </a:rPr>
                  <a:t>)</a:t>
                </a:r>
                <a:r>
                  <a:rPr lang="nl-NL" sz="900" b="0" i="0">
                    <a:solidFill>
                      <a:srgbClr val="1AAACC"/>
                    </a:solidFill>
                    <a:latin typeface="Cambria Math" panose="02040503050406030204" pitchFamily="18" charset="0"/>
                  </a:rPr>
                  <a:t>〖𝐻𝑒〗^(2+) </a:t>
                </a:r>
                <a:r>
                  <a:rPr lang="nl-NL" sz="900" i="0">
                    <a:latin typeface="Cambria Math" panose="02040503050406030204" pitchFamily="18" charset="0"/>
                  </a:rPr>
                  <a:t>+</a:t>
                </a:r>
                <a:r>
                  <a:rPr lang="nl-NL" sz="900" b="0" i="0">
                    <a:latin typeface="Cambria Math" panose="02040503050406030204" pitchFamily="18" charset="0"/>
                  </a:rPr>
                  <a:t>6,11</a:t>
                </a:r>
                <a:r>
                  <a:rPr lang="nl-NL" sz="900" i="0">
                    <a:latin typeface="Cambria Math" panose="02040503050406030204" pitchFamily="18" charset="0"/>
                  </a:rPr>
                  <a:t> 𝑀𝑒𝑉</a:t>
                </a:r>
                <a:r>
                  <a:rPr lang="nl-NL" sz="900" dirty="0"/>
                  <a:t> </a:t>
                </a:r>
                <a:r>
                  <a:rPr lang="nl-NL" sz="1000" dirty="0"/>
                  <a:t>	</a:t>
                </a:r>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7</a:t>
            </a:fld>
            <a:endParaRPr lang="nl-NL"/>
          </a:p>
        </p:txBody>
      </p:sp>
    </p:spTree>
    <p:extLst>
      <p:ext uri="{BB962C8B-B14F-4D97-AF65-F5344CB8AC3E}">
        <p14:creationId xmlns:p14="http://schemas.microsoft.com/office/powerpoint/2010/main" val="228021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Er zijn verschillende redenen waarom de kern van een radioactief isotoop instabiel is</a:t>
            </a:r>
            <a:endParaRPr lang="en-US" dirty="0"/>
          </a:p>
          <a:p>
            <a:r>
              <a:rPr lang="nl-NL" sz="900" dirty="0"/>
              <a:t>Als het aantal protonen en neutronen niet in verhouding is, kunnen er neutronen en/of protonen worden uitgezonden of in elkaar om worden gezet.</a:t>
            </a:r>
          </a:p>
        </p:txBody>
      </p:sp>
    </p:spTree>
    <p:extLst>
      <p:ext uri="{BB962C8B-B14F-4D97-AF65-F5344CB8AC3E}">
        <p14:creationId xmlns:p14="http://schemas.microsoft.com/office/powerpoint/2010/main" val="83940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10</a:t>
            </a:fld>
            <a:endParaRPr lang="nl-NL"/>
          </a:p>
        </p:txBody>
      </p:sp>
    </p:spTree>
    <p:extLst>
      <p:ext uri="{BB962C8B-B14F-4D97-AF65-F5344CB8AC3E}">
        <p14:creationId xmlns:p14="http://schemas.microsoft.com/office/powerpoint/2010/main" val="9991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8970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002952" cy="2306637"/>
          </a:xfrm>
          <a:prstGeom prst="rect">
            <a:avLst/>
          </a:prstGeom>
        </p:spPr>
        <p:txBody>
          <a:bodyPr anchor="b">
            <a:normAutofit/>
          </a:bodyPr>
          <a:lstStyle>
            <a:lvl1pPr algn="l">
              <a:defRPr sz="4000">
                <a:solidFill>
                  <a:schemeClr val="bg1"/>
                </a:solidFill>
              </a:defRPr>
            </a:lvl1pPr>
          </a:lstStyle>
          <a:p>
            <a:r>
              <a:rPr lang="nl-NL" dirty="0"/>
              <a:t>Presentation </a:t>
            </a:r>
            <a:r>
              <a:rPr lang="nl-NL" dirty="0" err="1"/>
              <a:t>title</a:t>
            </a:r>
            <a:endParaRPr lang="nl-NL" dirty="0"/>
          </a:p>
        </p:txBody>
      </p:sp>
      <p:sp>
        <p:nvSpPr>
          <p:cNvPr id="3" name="Ondertitel 2">
            <a:extLst>
              <a:ext uri="{FF2B5EF4-FFF2-40B4-BE49-F238E27FC236}">
                <a16:creationId xmlns:a16="http://schemas.microsoft.com/office/drawing/2014/main" id="{B8E098CA-6DF2-4F5C-6E08-DA2A60221038}"/>
              </a:ext>
            </a:extLst>
          </p:cNvPr>
          <p:cNvSpPr>
            <a:spLocks noGrp="1"/>
          </p:cNvSpPr>
          <p:nvPr>
            <p:ph type="subTitle" idx="1"/>
          </p:nvPr>
        </p:nvSpPr>
        <p:spPr>
          <a:xfrm>
            <a:off x="799428" y="3461362"/>
            <a:ext cx="7370211" cy="1655762"/>
          </a:xfrm>
          <a:prstGeom prst="rect">
            <a:avLst/>
          </a:prstGeo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A0A0E149-DD4D-4478-015C-A030CCD6847D}"/>
              </a:ext>
            </a:extLst>
          </p:cNvPr>
          <p:cNvSpPr>
            <a:spLocks noGrp="1"/>
          </p:cNvSpPr>
          <p:nvPr>
            <p:ph type="dt" sz="half" idx="10"/>
          </p:nvPr>
        </p:nvSpPr>
        <p:spPr>
          <a:xfrm>
            <a:off x="876972" y="6227788"/>
            <a:ext cx="2743200" cy="365125"/>
          </a:xfrm>
          <a:prstGeom prst="rect">
            <a:avLst/>
          </a:prstGeom>
        </p:spPr>
        <p:txBody>
          <a:bodyPr/>
          <a:lstStyle>
            <a:lvl1pPr>
              <a:defRPr sz="1200">
                <a:solidFill>
                  <a:schemeClr val="bg1"/>
                </a:solidFill>
              </a:defRPr>
            </a:lvl1pPr>
          </a:lstStyle>
          <a:p>
            <a:fld id="{E39DF448-9963-224E-8D7D-A5BE1B2C6FFC}" type="datetime1">
              <a:rPr lang="nl-NL" smtClean="0"/>
              <a:t>6-1-2025</a:t>
            </a:fld>
            <a:endParaRPr lang="nl-NL" dirty="0"/>
          </a:p>
        </p:txBody>
      </p:sp>
    </p:spTree>
    <p:extLst>
      <p:ext uri="{BB962C8B-B14F-4D97-AF65-F5344CB8AC3E}">
        <p14:creationId xmlns:p14="http://schemas.microsoft.com/office/powerpoint/2010/main" val="2459958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FA8B6BB-61EB-6247-8E69-2FD018A2258C}"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2343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5ED55D64-DEF0-4148-840A-DF8FF6226987}"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34530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DA4A20E3-9AF7-9741-B15A-B1BDFF1D87B5}" type="datetime1">
              <a:rPr lang="nl-NL" smtClean="0"/>
              <a:t>6-1-2025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r>
              <a:rPr lang="nl-NL"/>
              <a:t>Onboarding</a:t>
            </a:r>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76417383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4C07BF95-67CA-AA48-BDB2-CADE4D14EECF}"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0501224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539F9778-08C5-454F-9D1E-07A3725D8986}"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418987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D8813CFF-5AD6-6D43-BF81-CFEC0FF5349A}"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4846602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206D3EA-5DA6-FE4C-B39A-EE4691CE05E7}"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9530220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eiligheids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Veiligheidsmoment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11900CC-E7E2-5849-B9FB-71A3ABAA2D45}"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6" name="Tekstvak 5">
            <a:extLst>
              <a:ext uri="{FF2B5EF4-FFF2-40B4-BE49-F238E27FC236}">
                <a16:creationId xmlns:a16="http://schemas.microsoft.com/office/drawing/2014/main" id="{A1CB7DE7-EF45-F3EE-6306-C2A734BF9EB0}"/>
              </a:ext>
            </a:extLst>
          </p:cNvPr>
          <p:cNvSpPr txBox="1"/>
          <p:nvPr userDrawn="1"/>
        </p:nvSpPr>
        <p:spPr>
          <a:xfrm>
            <a:off x="448116"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Draag uw badge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zichtbaar</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2270CDD2-8536-013C-719F-8C2175F55B56}"/>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Roken alleen toegestaan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aangegeven plaatsen</a:t>
            </a:r>
          </a:p>
        </p:txBody>
      </p:sp>
      <p:sp>
        <p:nvSpPr>
          <p:cNvPr id="8" name="Tekstvak 7">
            <a:extLst>
              <a:ext uri="{FF2B5EF4-FFF2-40B4-BE49-F238E27FC236}">
                <a16:creationId xmlns:a16="http://schemas.microsoft.com/office/drawing/2014/main" id="{A677A137-6F1B-9452-7332-AB3B907CFACB}"/>
              </a:ext>
            </a:extLst>
          </p:cNvPr>
          <p:cNvSpPr txBox="1"/>
          <p:nvPr userDrawn="1"/>
        </p:nvSpPr>
        <p:spPr>
          <a:xfrm>
            <a:off x="453305" y="4233863"/>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Fotograferen en filmen niet toegestaan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9" name="Tekstvak 8">
            <a:extLst>
              <a:ext uri="{FF2B5EF4-FFF2-40B4-BE49-F238E27FC236}">
                <a16:creationId xmlns:a16="http://schemas.microsoft.com/office/drawing/2014/main" id="{5174ACAE-31F5-41C3-DFB9-951366CB4560}"/>
              </a:ext>
            </a:extLst>
          </p:cNvPr>
          <p:cNvSpPr txBox="1"/>
          <p:nvPr userDrawn="1"/>
        </p:nvSpPr>
        <p:spPr>
          <a:xfrm>
            <a:off x="463984" y="5544440"/>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Er is camerasurveillance op de onderzoekslocatie petten (OLP)</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0" name="Tekstvak 9">
            <a:extLst>
              <a:ext uri="{FF2B5EF4-FFF2-40B4-BE49-F238E27FC236}">
                <a16:creationId xmlns:a16="http://schemas.microsoft.com/office/drawing/2014/main" id="{65A685C7-325C-6F9A-1E9B-78710D2DD8A3}"/>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Waar zijn de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nooduitgangen?</a:t>
            </a:r>
          </a:p>
        </p:txBody>
      </p:sp>
      <p:sp>
        <p:nvSpPr>
          <p:cNvPr id="11" name="Tekstvak 10">
            <a:extLst>
              <a:ext uri="{FF2B5EF4-FFF2-40B4-BE49-F238E27FC236}">
                <a16:creationId xmlns:a16="http://schemas.microsoft.com/office/drawing/2014/main" id="{460FF990-C300-2CC8-3650-D19BD9090A63}"/>
              </a:ext>
            </a:extLst>
          </p:cNvPr>
          <p:cNvSpPr txBox="1"/>
          <p:nvPr userDrawn="1"/>
        </p:nvSpPr>
        <p:spPr>
          <a:xfrm>
            <a:off x="4209102" y="2936067"/>
            <a:ext cx="4158951"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Wat te doen bij ontruimingsalarm? @Verzamelpunt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2" name="Tekstvak 11">
            <a:extLst>
              <a:ext uri="{FF2B5EF4-FFF2-40B4-BE49-F238E27FC236}">
                <a16:creationId xmlns:a16="http://schemas.microsoft.com/office/drawing/2014/main" id="{C6BCD34B-6293-1B99-A252-1001E6F2F02B}"/>
              </a:ext>
            </a:extLst>
          </p:cNvPr>
          <p:cNvSpPr txBox="1"/>
          <p:nvPr userDrawn="1"/>
        </p:nvSpPr>
        <p:spPr>
          <a:xfrm>
            <a:off x="4175785" y="4233863"/>
            <a:ext cx="4968215"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snelheid op het terrein: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Hoofdwegen: 30 km/h</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Zijwegen: 15 km/h</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vak 12">
            <a:extLst>
              <a:ext uri="{FF2B5EF4-FFF2-40B4-BE49-F238E27FC236}">
                <a16:creationId xmlns:a16="http://schemas.microsoft.com/office/drawing/2014/main" id="{F9078C4C-8900-4735-E923-313A21F56DA2}"/>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Zijn er oefeningen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gepland?</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vak 13">
            <a:extLst>
              <a:ext uri="{FF2B5EF4-FFF2-40B4-BE49-F238E27FC236}">
                <a16:creationId xmlns:a16="http://schemas.microsoft.com/office/drawing/2014/main" id="{7553CBA7-7AC3-B746-7A3B-3947E669FC99}"/>
              </a:ext>
            </a:extLst>
          </p:cNvPr>
          <p:cNvSpPr txBox="1"/>
          <p:nvPr userDrawn="1"/>
        </p:nvSpPr>
        <p:spPr>
          <a:xfrm>
            <a:off x="8484068" y="4184397"/>
            <a:ext cx="3581049" cy="1328505"/>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Schakel mobiele telefoons uit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bij het overschrijden van de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‘gele lijnen’ binnen de nucleaire installaties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5" name="Tekstvak 24">
            <a:extLst>
              <a:ext uri="{FF2B5EF4-FFF2-40B4-BE49-F238E27FC236}">
                <a16:creationId xmlns:a16="http://schemas.microsoft.com/office/drawing/2014/main" id="{D70EC66E-9308-7732-027F-2FCC52A6B628}"/>
              </a:ext>
            </a:extLst>
          </p:cNvPr>
          <p:cNvSpPr txBox="1"/>
          <p:nvPr userDrawn="1"/>
        </p:nvSpPr>
        <p:spPr>
          <a:xfrm>
            <a:off x="8492344" y="2936067"/>
            <a:ext cx="4158951" cy="115563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achteruit inparkeren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de daartoe bestemde plaatsen)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027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fety 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Safety 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C4E36FEF-E159-BD45-ABBD-A2A4EBC96832}"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6" name="Tekstvak 25">
            <a:extLst>
              <a:ext uri="{FF2B5EF4-FFF2-40B4-BE49-F238E27FC236}">
                <a16:creationId xmlns:a16="http://schemas.microsoft.com/office/drawing/2014/main" id="{6134B1CE-5FCF-40DE-1ED0-8EED5223E9DF}"/>
              </a:ext>
            </a:extLst>
          </p:cNvPr>
          <p:cNvSpPr txBox="1"/>
          <p:nvPr userDrawn="1"/>
        </p:nvSpPr>
        <p:spPr>
          <a:xfrm>
            <a:off x="448116"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Always wear your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badge visibly</a:t>
            </a:r>
          </a:p>
        </p:txBody>
      </p:sp>
      <p:sp>
        <p:nvSpPr>
          <p:cNvPr id="27" name="Tekstvak 26">
            <a:extLst>
              <a:ext uri="{FF2B5EF4-FFF2-40B4-BE49-F238E27FC236}">
                <a16:creationId xmlns:a16="http://schemas.microsoft.com/office/drawing/2014/main" id="{C8501D17-A73C-4C10-1CEE-782CA8261D59}"/>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Smoking allowed in the smoking shelter outside the building</a:t>
            </a:r>
          </a:p>
        </p:txBody>
      </p:sp>
      <p:sp>
        <p:nvSpPr>
          <p:cNvPr id="28" name="Tekstvak 27">
            <a:extLst>
              <a:ext uri="{FF2B5EF4-FFF2-40B4-BE49-F238E27FC236}">
                <a16:creationId xmlns:a16="http://schemas.microsoft.com/office/drawing/2014/main" id="{A7523EF3-E2C1-728C-5097-9C0E98FBB86C}"/>
              </a:ext>
            </a:extLst>
          </p:cNvPr>
          <p:cNvSpPr txBox="1"/>
          <p:nvPr userDrawn="1"/>
        </p:nvSpPr>
        <p:spPr>
          <a:xfrm>
            <a:off x="453305" y="4233863"/>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Photography and filming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is prohibited</a:t>
            </a:r>
          </a:p>
        </p:txBody>
      </p:sp>
      <p:sp>
        <p:nvSpPr>
          <p:cNvPr id="29" name="Tekstvak 28">
            <a:extLst>
              <a:ext uri="{FF2B5EF4-FFF2-40B4-BE49-F238E27FC236}">
                <a16:creationId xmlns:a16="http://schemas.microsoft.com/office/drawing/2014/main" id="{8BD26D32-1786-6777-68B5-164A17164FDA}"/>
              </a:ext>
            </a:extLst>
          </p:cNvPr>
          <p:cNvSpPr txBox="1"/>
          <p:nvPr userDrawn="1"/>
        </p:nvSpPr>
        <p:spPr>
          <a:xfrm>
            <a:off x="463984" y="5544440"/>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There is camera surveillance at the Petten research location (OLP)</a:t>
            </a:r>
          </a:p>
        </p:txBody>
      </p:sp>
      <p:sp>
        <p:nvSpPr>
          <p:cNvPr id="30" name="Tekstvak 29">
            <a:extLst>
              <a:ext uri="{FF2B5EF4-FFF2-40B4-BE49-F238E27FC236}">
                <a16:creationId xmlns:a16="http://schemas.microsoft.com/office/drawing/2014/main" id="{FE4C8E49-56FA-EA04-E548-08FE88AD6DE5}"/>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Where are the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emergency exits?</a:t>
            </a:r>
          </a:p>
        </p:txBody>
      </p:sp>
      <p:sp>
        <p:nvSpPr>
          <p:cNvPr id="31" name="Tekstvak 30">
            <a:extLst>
              <a:ext uri="{FF2B5EF4-FFF2-40B4-BE49-F238E27FC236}">
                <a16:creationId xmlns:a16="http://schemas.microsoft.com/office/drawing/2014/main" id="{A1963B7F-8A8A-4E7E-C3F2-00C678D6ED0D}"/>
              </a:ext>
            </a:extLst>
          </p:cNvPr>
          <p:cNvSpPr txBox="1"/>
          <p:nvPr userDrawn="1"/>
        </p:nvSpPr>
        <p:spPr>
          <a:xfrm>
            <a:off x="4209102" y="2936067"/>
            <a:ext cx="4158951"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What to do during an evacuation alarm (slow-whoop)? @Meeting point</a:t>
            </a:r>
          </a:p>
        </p:txBody>
      </p:sp>
      <p:sp>
        <p:nvSpPr>
          <p:cNvPr id="32" name="Tekstvak 31">
            <a:extLst>
              <a:ext uri="{FF2B5EF4-FFF2-40B4-BE49-F238E27FC236}">
                <a16:creationId xmlns:a16="http://schemas.microsoft.com/office/drawing/2014/main" id="{BE0B254E-E7F8-E3BA-7175-0157AB04DD28}"/>
              </a:ext>
            </a:extLst>
          </p:cNvPr>
          <p:cNvSpPr txBox="1"/>
          <p:nvPr userDrawn="1"/>
        </p:nvSpPr>
        <p:spPr>
          <a:xfrm>
            <a:off x="4175785" y="4233863"/>
            <a:ext cx="3715885" cy="82184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speed on the premises: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Main roads: 30 km/h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Side roads 15 km/h </a:t>
            </a:r>
          </a:p>
        </p:txBody>
      </p:sp>
      <p:sp>
        <p:nvSpPr>
          <p:cNvPr id="33" name="Tekstvak 32">
            <a:extLst>
              <a:ext uri="{FF2B5EF4-FFF2-40B4-BE49-F238E27FC236}">
                <a16:creationId xmlns:a16="http://schemas.microsoft.com/office/drawing/2014/main" id="{651B358A-B3FC-8CFD-2F0F-B4BF65B70586}"/>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Are there any scheduled evacuation/fire drills? </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vak 33">
            <a:extLst>
              <a:ext uri="{FF2B5EF4-FFF2-40B4-BE49-F238E27FC236}">
                <a16:creationId xmlns:a16="http://schemas.microsoft.com/office/drawing/2014/main" id="{A212B573-38D0-4A82-9429-B19EBBDD9AAE}"/>
              </a:ext>
            </a:extLst>
          </p:cNvPr>
          <p:cNvSpPr txBox="1"/>
          <p:nvPr userDrawn="1"/>
        </p:nvSpPr>
        <p:spPr>
          <a:xfrm>
            <a:off x="8484068" y="4184397"/>
            <a:ext cx="3581049"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Switch off mobile devece(s) when crossing the yellow line inside the nuclear facilities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5" name="Tekstvak 34">
            <a:extLst>
              <a:ext uri="{FF2B5EF4-FFF2-40B4-BE49-F238E27FC236}">
                <a16:creationId xmlns:a16="http://schemas.microsoft.com/office/drawing/2014/main" id="{3CC3CFD3-75CF-BFA0-ECDB-4969EF1DB74A}"/>
              </a:ext>
            </a:extLst>
          </p:cNvPr>
          <p:cNvSpPr txBox="1"/>
          <p:nvPr userDrawn="1"/>
        </p:nvSpPr>
        <p:spPr>
          <a:xfrm>
            <a:off x="8492344" y="2936068"/>
            <a:ext cx="259526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Reverse parking required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in the parking lot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67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e + Missi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BDAF3502-E926-804E-B7CB-DAA99CFF0963}"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4A89551A-5A1C-7C07-04F7-40A2E1826FE5}"/>
              </a:ext>
            </a:extLst>
          </p:cNvPr>
          <p:cNvSpPr txBox="1"/>
          <p:nvPr userDrawn="1"/>
        </p:nvSpPr>
        <p:spPr>
          <a:xfrm>
            <a:off x="433925" y="535243"/>
            <a:ext cx="8316375"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VISIE</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Nucleaire technologie voorziet in oplossingen</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voor gezondheid en energie.</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Wij ontwikkelen en leveren nucleaire medische producten en dragen bij aan energieoplossingen.</a:t>
            </a:r>
          </a:p>
        </p:txBody>
      </p:sp>
    </p:spTree>
    <p:extLst>
      <p:ext uri="{BB962C8B-B14F-4D97-AF65-F5344CB8AC3E}">
        <p14:creationId xmlns:p14="http://schemas.microsoft.com/office/powerpoint/2010/main" val="201138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197824" cy="2306637"/>
          </a:xfrm>
          <a:prstGeom prst="rect">
            <a:avLst/>
          </a:prstGeom>
        </p:spPr>
        <p:txBody>
          <a:bodyPr anchor="b">
            <a:normAutofit/>
          </a:bodyPr>
          <a:lstStyle>
            <a:lvl1pPr algn="l">
              <a:defRPr sz="4000">
                <a:solidFill>
                  <a:schemeClr val="bg1"/>
                </a:solidFill>
              </a:defRPr>
            </a:lvl1pPr>
          </a:lstStyle>
          <a:p>
            <a:r>
              <a:rPr lang="nl-NL" dirty="0"/>
              <a:t>Eind slide? </a:t>
            </a:r>
          </a:p>
        </p:txBody>
      </p:sp>
    </p:spTree>
    <p:extLst>
      <p:ext uri="{BB962C8B-B14F-4D97-AF65-F5344CB8AC3E}">
        <p14:creationId xmlns:p14="http://schemas.microsoft.com/office/powerpoint/2010/main" val="335721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rnwaard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132CB94-4F53-674F-8DCD-FB5CC39EB033}"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F7D36441-D54A-D5ED-80CF-F6CB1D1D353B}"/>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KERNWAARDEN</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VEILIG</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dragen zorg voor gezondheid, welzijn en omgeving. Veiligheid is een gewoonte in ons dagelijks werk.</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BETROUWBAAR</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zijn (nucleaire) professionals, trots op onze unieke expertise en operationele excellentie.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ONDERNEMEND</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creëren een inspirerende omgeving voor mensen met passie. We werken samen met onze klanten en partners.</a:t>
            </a:r>
          </a:p>
        </p:txBody>
      </p:sp>
    </p:spTree>
    <p:extLst>
      <p:ext uri="{BB962C8B-B14F-4D97-AF65-F5344CB8AC3E}">
        <p14:creationId xmlns:p14="http://schemas.microsoft.com/office/powerpoint/2010/main" val="3849528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on Mission">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BD1F8CE6-FEA8-3A49-9ACC-967B09781977}"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B6C49557-4022-DEA9-8469-57F6B55E5D9C}"/>
              </a:ext>
            </a:extLst>
          </p:cNvPr>
          <p:cNvSpPr txBox="1"/>
          <p:nvPr userDrawn="1"/>
        </p:nvSpPr>
        <p:spPr>
          <a:xfrm>
            <a:off x="401268" y="535243"/>
            <a:ext cx="8252874"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technology</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provides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develop</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medicine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products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contributeto</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p:txBody>
      </p:sp>
    </p:spTree>
    <p:extLst>
      <p:ext uri="{BB962C8B-B14F-4D97-AF65-F5344CB8AC3E}">
        <p14:creationId xmlns:p14="http://schemas.microsoft.com/office/powerpoint/2010/main" val="234824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88668D8-BB92-F940-A069-3E1C6846E562}"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8AADC20B-920F-22C2-81CF-E0A99F173290}"/>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VALUES</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about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wellbeing</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environment. Safety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security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ahabit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in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daily</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RELIABLE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professionals,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proud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of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unique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expertise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operational</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excellence.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ENTREPRENEURIAL</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create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playground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passionate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people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connected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with</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customers</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partners.</a:t>
            </a:r>
          </a:p>
        </p:txBody>
      </p:sp>
    </p:spTree>
    <p:extLst>
      <p:ext uri="{BB962C8B-B14F-4D97-AF65-F5344CB8AC3E}">
        <p14:creationId xmlns:p14="http://schemas.microsoft.com/office/powerpoint/2010/main" val="311161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Succes Factor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6B3C005-A4FD-6D44-AEFE-BA2465B77A2C}"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7" name="Tekstvak 6">
            <a:extLst>
              <a:ext uri="{FF2B5EF4-FFF2-40B4-BE49-F238E27FC236}">
                <a16:creationId xmlns:a16="http://schemas.microsoft.com/office/drawing/2014/main" id="{890B392B-4AFE-EC31-50C1-8AF80BE4D509}"/>
              </a:ext>
            </a:extLst>
          </p:cNvPr>
          <p:cNvSpPr txBox="1"/>
          <p:nvPr userDrawn="1"/>
        </p:nvSpPr>
        <p:spPr>
          <a:xfrm>
            <a:off x="433925" y="535243"/>
            <a:ext cx="10654762" cy="4793620"/>
          </a:xfrm>
          <a:prstGeom prst="rect">
            <a:avLst/>
          </a:prstGeom>
          <a:noFill/>
        </p:spPr>
        <p:txBody>
          <a:bodyPr wrap="square" rtlCol="0">
            <a:spAutoFit/>
          </a:bodyPr>
          <a:lstStyle/>
          <a:p>
            <a:pPr>
              <a:lnSpc>
                <a:spcPts val="3620"/>
              </a:lnSpc>
            </a:pPr>
            <a:r>
              <a:rPr lang="nl-NL" sz="2600" b="1" dirty="0">
                <a:solidFill>
                  <a:srgbClr val="FFFFFF"/>
                </a:solidFill>
                <a:ea typeface="Open Sans" panose="020B0606030504020204" pitchFamily="34" charset="0"/>
                <a:cs typeface="Open Sans" panose="020B0606030504020204" pitchFamily="34" charset="0"/>
              </a:rPr>
              <a:t>KEY SUCCES FACTORS</a:t>
            </a:r>
          </a:p>
          <a:p>
            <a:pPr>
              <a:lnSpc>
                <a:spcPts val="3620"/>
              </a:lnSpc>
            </a:pPr>
            <a:endParaRPr lang="nl-NL" sz="2600" dirty="0">
              <a:solidFill>
                <a:srgbClr val="FFFFFF"/>
              </a:solidFill>
              <a:ea typeface="Open Sans" panose="020B0606030504020204" pitchFamily="34" charset="0"/>
              <a:cs typeface="Open Sans"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maintain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 strong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safety</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culture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one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team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owns</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whole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programme</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stick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to</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agreed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scope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will</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not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start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construction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commissioning</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before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are ready</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can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demonstrate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quality</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have strong stakeholder management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clear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governance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p>
        </p:txBody>
      </p:sp>
    </p:spTree>
    <p:extLst>
      <p:ext uri="{BB962C8B-B14F-4D97-AF65-F5344CB8AC3E}">
        <p14:creationId xmlns:p14="http://schemas.microsoft.com/office/powerpoint/2010/main" val="370565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3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986302" y="613401"/>
            <a:ext cx="10183487" cy="1022364"/>
          </a:xfrm>
          <a:prstGeom prst="rect">
            <a:avLst/>
          </a:prstGeom>
        </p:spPr>
        <p:txBody>
          <a:bodyPr lIns="0" tIns="0" rIns="0" bIns="0"/>
          <a:lstStyle>
            <a:lvl1pPr marL="0" marR="0" indent="0" algn="l" defTabSz="412740" rtl="0" fontAlgn="auto" latinLnBrk="0" hangingPunct="0">
              <a:lnSpc>
                <a:spcPct val="90000"/>
              </a:lnSpc>
              <a:spcBef>
                <a:spcPts val="0"/>
              </a:spcBef>
              <a:spcAft>
                <a:spcPts val="0"/>
              </a:spcAft>
              <a:buClrTx/>
              <a:buSzTx/>
              <a:buFontTx/>
              <a:buNone/>
              <a:tabLst/>
              <a:defRPr kumimoji="0" lang="en-US" sz="5333"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Headline in Arial Bold</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986303" y="6573799"/>
            <a:ext cx="10183485" cy="110800"/>
          </a:xfrm>
          <a:prstGeom prst="rect">
            <a:avLst/>
          </a:prstGeom>
        </p:spPr>
        <p:txBody>
          <a:bodyPr wrap="square" lIns="0" tIns="0" rIns="0" bIns="0">
            <a:spAutoFit/>
          </a:bodyPr>
          <a:lstStyle>
            <a:lvl1pPr marL="0" marR="0" indent="0" algn="l" defTabSz="412740" rtl="0" eaLnBrk="1" fontAlgn="auto" latinLnBrk="0" hangingPunct="1">
              <a:lnSpc>
                <a:spcPct val="90000"/>
              </a:lnSpc>
              <a:spcBef>
                <a:spcPts val="0"/>
              </a:spcBef>
              <a:spcAft>
                <a:spcPts val="0"/>
              </a:spcAft>
              <a:buClrTx/>
              <a:buSzTx/>
              <a:buFontTx/>
              <a:buNone/>
              <a:tabLst/>
              <a:defRPr sz="8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412740"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986302" y="1635764"/>
            <a:ext cx="10183487" cy="4165683"/>
          </a:xfrm>
          <a:prstGeom prst="rect">
            <a:avLst/>
          </a:prstGeom>
        </p:spPr>
        <p:txBody>
          <a:bodyPr lIns="0" tIns="0" rIns="0" bIns="0"/>
          <a:lstStyle>
            <a:lvl1pPr marL="0" marR="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kumimoji="0" lang="en-US" sz="2667" b="0" i="0" u="none" strike="noStrike" cap="none" spc="0" normalizeH="0" baseline="0">
                <a:ln>
                  <a:noFill/>
                </a:ln>
                <a:solidFill>
                  <a:srgbClr val="000000"/>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err="1"/>
              <a:t>Tekst</a:t>
            </a:r>
            <a:r>
              <a:rPr lang="en-US" dirty="0"/>
              <a:t> in Arial 20 </a:t>
            </a:r>
            <a:r>
              <a:rPr lang="en-US" dirty="0" err="1"/>
              <a:t>zwart</a:t>
            </a:r>
            <a:endParaRPr lang="en-US" dirty="0"/>
          </a:p>
          <a:p>
            <a:pPr lvl="0"/>
            <a:endParaRPr lang="en-US" dirty="0"/>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986302" y="103748"/>
            <a:ext cx="10183487" cy="110800"/>
          </a:xfrm>
          <a:prstGeom prst="rect">
            <a:avLst/>
          </a:prstGeom>
        </p:spPr>
        <p:txBody>
          <a:bodyPr wrap="square" lIns="0" tIns="0" rIns="0" bIns="0">
            <a:spAutoFit/>
          </a:bodyPr>
          <a:lstStyle>
            <a:lvl1pPr marL="0" marR="0" indent="0" algn="l" defTabSz="412740" rtl="0" eaLnBrk="1" fontAlgn="auto" latinLnBrk="0" hangingPunct="1">
              <a:lnSpc>
                <a:spcPct val="90000"/>
              </a:lnSpc>
              <a:spcBef>
                <a:spcPts val="0"/>
              </a:spcBef>
              <a:spcAft>
                <a:spcPts val="0"/>
              </a:spcAft>
              <a:buClrTx/>
              <a:buSzTx/>
              <a:buFontTx/>
              <a:buNone/>
              <a:tabLst/>
              <a:defRPr sz="8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412740"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986301" y="297820"/>
            <a:ext cx="11205699"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Afbeelding 11">
            <a:extLst>
              <a:ext uri="{FF2B5EF4-FFF2-40B4-BE49-F238E27FC236}">
                <a16:creationId xmlns:a16="http://schemas.microsoft.com/office/drawing/2014/main" id="{71CB57C0-0543-6249-B22F-3AF4887690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09965" y="5986584"/>
            <a:ext cx="787505" cy="794413"/>
          </a:xfrm>
          <a:prstGeom prst="rect">
            <a:avLst/>
          </a:prstGeom>
        </p:spPr>
      </p:pic>
    </p:spTree>
    <p:extLst>
      <p:ext uri="{BB962C8B-B14F-4D97-AF65-F5344CB8AC3E}">
        <p14:creationId xmlns:p14="http://schemas.microsoft.com/office/powerpoint/2010/main" val="1349728962"/>
      </p:ext>
    </p:extLst>
  </p:cSld>
  <p:clrMapOvr>
    <a:masterClrMapping/>
  </p:clrMapOvr>
  <p:transitio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8685976" cy="6858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77224" y="0"/>
            <a:ext cx="10363200" cy="68580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702736" y="2236669"/>
            <a:ext cx="7552265" cy="1107996"/>
          </a:xfrm>
          <a:prstGeom prst="rect">
            <a:avLst/>
          </a:prstGeom>
        </p:spPr>
        <p:txBody>
          <a:bodyPr wrap="square" lIns="0" tIns="0" rIns="0" bIns="0" anchor="b" anchorCtr="0">
            <a:spAutoFit/>
          </a:bodyPr>
          <a:lstStyle>
            <a:lvl1pPr algn="l">
              <a:lnSpc>
                <a:spcPct val="90000"/>
              </a:lnSpc>
              <a:defRPr sz="4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98432" y="1878473"/>
            <a:ext cx="2878931" cy="2904184"/>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702736" y="3595569"/>
            <a:ext cx="7552265" cy="184665"/>
          </a:xfrm>
          <a:prstGeom prst="rect">
            <a:avLst/>
          </a:prstGeom>
        </p:spPr>
        <p:txBody>
          <a:bodyPr wrap="square" lIns="0" tIns="0" rIns="0" bIns="0">
            <a:spAutoFit/>
          </a:bodyPr>
          <a:lstStyle>
            <a:lvl1pPr algn="l">
              <a:lnSpc>
                <a:spcPct val="90000"/>
              </a:lnSpc>
              <a:defRPr sz="1333"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353985917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EE6D70CA-6889-2849-90EC-0A56BCC5988A}"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26748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FA3D96BA-0B4D-8941-9F0B-9E70A9BE5DFB}"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81241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8646358E-2843-A949-9568-9286130F04BE}" type="datetime1">
              <a:rPr lang="nl-NL" smtClean="0"/>
              <a:t>6-1-2025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r>
              <a:rPr lang="nl-NL"/>
              <a:t>Onboarding</a:t>
            </a:r>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39776123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30CD0CE-C3C3-6A49-89C7-43F3E4627A60}"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8386215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E5A90BDC-B48F-5C4E-A2BE-308465E088E8}"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8256966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C27E5EEC-BFB1-3A40-8817-C96059E4734C}"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160846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8A93C46A-1ADB-0642-B834-A315C715874F}"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8502489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90E1AAB-62DE-81EA-58F5-19235B74621B}"/>
              </a:ext>
            </a:extLst>
          </p:cNvPr>
          <p:cNvSpPr/>
          <p:nvPr userDrawn="1"/>
        </p:nvSpPr>
        <p:spPr>
          <a:xfrm>
            <a:off x="13585" y="-6627"/>
            <a:ext cx="8140700" cy="6858000"/>
          </a:xfrm>
          <a:prstGeom prst="rect">
            <a:avLst/>
          </a:prstGeom>
          <a:solidFill>
            <a:srgbClr val="213A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F40B3D6F-A0BD-55BA-6681-2456C784BA1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611577" y="-1303552"/>
            <a:ext cx="9601200" cy="10143385"/>
          </a:xfrm>
          <a:prstGeom prst="rect">
            <a:avLst/>
          </a:prstGeom>
        </p:spPr>
      </p:pic>
      <p:pic>
        <p:nvPicPr>
          <p:cNvPr id="10" name="Afbeelding 9" descr="Afbeelding met tekst, Lettertype, Graphics, grafische vormgeving&#10;&#10;Automatisch gegenereerde beschrijving">
            <a:extLst>
              <a:ext uri="{FF2B5EF4-FFF2-40B4-BE49-F238E27FC236}">
                <a16:creationId xmlns:a16="http://schemas.microsoft.com/office/drawing/2014/main" id="{DC45CC2E-EE51-82A3-CAAE-82D0D953E6E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8647" y="3854173"/>
            <a:ext cx="2113613" cy="266700"/>
          </a:xfrm>
          <a:prstGeom prst="rect">
            <a:avLst/>
          </a:prstGeom>
        </p:spPr>
      </p:pic>
      <p:sp>
        <p:nvSpPr>
          <p:cNvPr id="13" name="Rechthoek 12">
            <a:extLst>
              <a:ext uri="{FF2B5EF4-FFF2-40B4-BE49-F238E27FC236}">
                <a16:creationId xmlns:a16="http://schemas.microsoft.com/office/drawing/2014/main" id="{9C52D0B4-CB1A-A892-EB68-F4520F42FCC8}"/>
              </a:ext>
            </a:extLst>
          </p:cNvPr>
          <p:cNvSpPr/>
          <p:nvPr userDrawn="1"/>
        </p:nvSpPr>
        <p:spPr>
          <a:xfrm>
            <a:off x="8142523" y="-6627"/>
            <a:ext cx="4039538"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a:extLst>
              <a:ext uri="{FF2B5EF4-FFF2-40B4-BE49-F238E27FC236}">
                <a16:creationId xmlns:a16="http://schemas.microsoft.com/office/drawing/2014/main" id="{464D5486-1012-F06F-8010-FED9507A831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183998" y="2546073"/>
            <a:ext cx="2113613" cy="1828799"/>
          </a:xfrm>
          <a:prstGeom prst="rect">
            <a:avLst/>
          </a:prstGeom>
        </p:spPr>
      </p:pic>
    </p:spTree>
    <p:extLst>
      <p:ext uri="{BB962C8B-B14F-4D97-AF65-F5344CB8AC3E}">
        <p14:creationId xmlns:p14="http://schemas.microsoft.com/office/powerpoint/2010/main" val="378622729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F28FD697-3137-6549-BB0F-F4AC4971D677}"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248852768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2" r:id="rId3"/>
    <p:sldLayoutId id="2147483669" r:id="rId4"/>
    <p:sldLayoutId id="2147483670" r:id="rId5"/>
    <p:sldLayoutId id="2147483674" r:id="rId6"/>
    <p:sldLayoutId id="2147483673" r:id="rId7"/>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5F7F3C10-3A22-E847-9E64-2F6275D5A9A0}"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041163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36A5C167-4185-764B-A15C-D1EA2A580D25}"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733407002"/>
      </p:ext>
    </p:extLst>
  </p:cSld>
  <p:clrMap bg1="lt1" tx1="dk1" bg2="lt2" tx2="dk2" accent1="accent1" accent2="accent2" accent3="accent3" accent4="accent4" accent5="accent5" accent6="accent6" hlink="hlink" folHlink="folHlink"/>
  <p:sldLayoutIdLst>
    <p:sldLayoutId id="2147483702" r:id="rId1"/>
    <p:sldLayoutId id="2147483709" r:id="rId2"/>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91A43D2-7D35-53CB-1E99-8A718C33AF74}"/>
              </a:ext>
            </a:extLst>
          </p:cNvPr>
          <p:cNvSpPr/>
          <p:nvPr userDrawn="1"/>
        </p:nvSpPr>
        <p:spPr>
          <a:xfrm>
            <a:off x="0" y="0"/>
            <a:ext cx="12192000" cy="6858000"/>
          </a:xfrm>
          <a:prstGeom prst="rect">
            <a:avLst/>
          </a:prstGeom>
          <a:solidFill>
            <a:srgbClr val="F2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chemeClr val="bg1"/>
                </a:solidFill>
              </a:defRPr>
            </a:lvl1pPr>
          </a:lstStyle>
          <a:p>
            <a:fld id="{AE902649-75C5-E040-B8B6-CDB9BC89EAA0}"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solidFill>
                  <a:schemeClr val="bg1"/>
                </a:solidFill>
              </a:rPr>
              <a:pPr/>
              <a:t>‹nr.›</a:t>
            </a:fld>
            <a:endParaRPr lang="nl-NL" dirty="0">
              <a:solidFill>
                <a:schemeClr val="bg1"/>
              </a:solidFill>
            </a:endParaRPr>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chemeClr val="bg1"/>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Afbeelding 2">
            <a:extLst>
              <a:ext uri="{FF2B5EF4-FFF2-40B4-BE49-F238E27FC236}">
                <a16:creationId xmlns:a16="http://schemas.microsoft.com/office/drawing/2014/main" id="{E36ACBFB-90C2-958E-3EBC-DB0D1F52480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286105" y="198852"/>
            <a:ext cx="713808" cy="617621"/>
          </a:xfrm>
          <a:prstGeom prst="rect">
            <a:avLst/>
          </a:prstGeom>
        </p:spPr>
      </p:pic>
    </p:spTree>
    <p:extLst>
      <p:ext uri="{BB962C8B-B14F-4D97-AF65-F5344CB8AC3E}">
        <p14:creationId xmlns:p14="http://schemas.microsoft.com/office/powerpoint/2010/main" val="382216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459" userDrawn="1">
          <p15:clr>
            <a:srgbClr val="A4A3A4"/>
          </p15:clr>
        </p15:guide>
        <p15:guide id="9" orient="horz" pos="3770"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6346E25B-CA26-514B-B724-ED65D1A5676F}"/>
              </a:ext>
            </a:extLst>
          </p:cNvPr>
          <p:cNvCxnSpPr>
            <a:cxnSpLocks/>
          </p:cNvCxnSpPr>
          <p:nvPr userDrawn="1"/>
        </p:nvCxnSpPr>
        <p:spPr>
          <a:xfrm>
            <a:off x="1" y="6448567"/>
            <a:ext cx="378593"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Title">
            <a:extLst>
              <a:ext uri="{FF2B5EF4-FFF2-40B4-BE49-F238E27FC236}">
                <a16:creationId xmlns:a16="http://schemas.microsoft.com/office/drawing/2014/main" id="{CAD5F818-C495-3A4A-A591-51883A077ACC}"/>
              </a:ext>
            </a:extLst>
          </p:cNvPr>
          <p:cNvSpPr txBox="1">
            <a:spLocks/>
          </p:cNvSpPr>
          <p:nvPr userDrawn="1"/>
        </p:nvSpPr>
        <p:spPr>
          <a:xfrm>
            <a:off x="1" y="6570415"/>
            <a:ext cx="378593" cy="129267"/>
          </a:xfrm>
          <a:prstGeom prst="rect">
            <a:avLst/>
          </a:prstGeom>
        </p:spPr>
        <p:txBody>
          <a:bodyPr wrap="square" lIns="0" tIns="0" rIns="0" bIns="0">
            <a:spAutoFit/>
          </a:bodyPr>
          <a:lstStyle>
            <a:lvl1pPr marL="0" marR="0" indent="0" algn="r" defTabSz="309563" rtl="0" latinLnBrk="0">
              <a:lnSpc>
                <a:spcPct val="90000"/>
              </a:lnSpc>
              <a:spcBef>
                <a:spcPts val="0"/>
              </a:spcBef>
              <a:spcAft>
                <a:spcPts val="0"/>
              </a:spcAft>
              <a:buClrTx/>
              <a:buSzTx/>
              <a:buFontTx/>
              <a:buNone/>
              <a:tabLst/>
              <a:defRPr sz="4200" b="0" i="0" u="none" strike="noStrike" cap="none" spc="0" baseline="0">
                <a:ln>
                  <a:noFill/>
                </a:ln>
                <a:solidFill>
                  <a:schemeClr val="tx1"/>
                </a:solidFill>
                <a:uFillTx/>
                <a:latin typeface="Calibri Light" panose="020F0302020204030204" pitchFamily="34" charset="0"/>
                <a:ea typeface="Calibri Light" panose="020F0302020204030204" pitchFamily="34" charset="0"/>
                <a:cs typeface="Calibri Light" panose="020F0302020204030204" pitchFamily="34" charset="0"/>
                <a:sym typeface="Roboto Black"/>
              </a:defRPr>
            </a:lvl1pPr>
            <a:lvl2pPr marL="0" marR="0" indent="857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2pPr>
            <a:lvl3pPr marL="0" marR="0" indent="1714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3pPr>
            <a:lvl4pPr marL="0" marR="0" indent="2571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4pPr>
            <a:lvl5pPr marL="0" marR="0" indent="3429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5pPr>
            <a:lvl6pPr marL="0" marR="0" indent="4286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fld id="{86CB4B4D-7CA3-9044-876B-883B54F8677D}" type="slidenum">
              <a:rPr lang="nl-NL" sz="933" b="0" i="0" smtClean="0">
                <a:solidFill>
                  <a:schemeClr val="tx1"/>
                </a:solidFill>
                <a:latin typeface="Arial" panose="020B0604020202020204" pitchFamily="34" charset="0"/>
                <a:cs typeface="Arial" panose="020B0604020202020204" pitchFamily="34" charset="0"/>
              </a:rPr>
              <a:pPr/>
              <a:t>‹nr.›</a:t>
            </a:fld>
            <a:endParaRPr lang="nl-NL" sz="933" b="0" i="0" dirty="0">
              <a:solidFill>
                <a:schemeClr val="tx1"/>
              </a:solidFill>
              <a:latin typeface="Arial" panose="020B0604020202020204" pitchFamily="34" charset="0"/>
              <a:cs typeface="Arial" panose="020B0604020202020204" pitchFamily="34" charset="0"/>
            </a:endParaRPr>
          </a:p>
        </p:txBody>
      </p:sp>
      <p:sp>
        <p:nvSpPr>
          <p:cNvPr id="2" name="Tijdelijke aanduiding voor titel 1"/>
          <p:cNvSpPr>
            <a:spLocks noGrp="1"/>
          </p:cNvSpPr>
          <p:nvPr>
            <p:ph type="title"/>
          </p:nvPr>
        </p:nvSpPr>
        <p:spPr>
          <a:xfrm>
            <a:off x="838200" y="366185"/>
            <a:ext cx="10515600" cy="1053432"/>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419618"/>
            <a:ext cx="10515600" cy="4349749"/>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832" r:id="rId1"/>
    <p:sldLayoutId id="2147483863" r:id="rId2"/>
  </p:sldLayoutIdLst>
  <p:transition spd="med"/>
  <p:txStyles>
    <p:titleStyle>
      <a:lvl1pPr marL="0" marR="0" indent="0" algn="l" defTabSz="309563" rtl="0" eaLnBrk="1" latinLnBrk="0" hangingPunct="1">
        <a:lnSpc>
          <a:spcPct val="100000"/>
        </a:lnSpc>
        <a:spcBef>
          <a:spcPts val="0"/>
        </a:spcBef>
        <a:spcAft>
          <a:spcPts val="0"/>
        </a:spcAft>
        <a:buClrTx/>
        <a:buSzTx/>
        <a:buFontTx/>
        <a:buNone/>
        <a:tabLst/>
        <a:defRPr sz="4000" b="1" i="0" u="none" strike="noStrike" cap="none" spc="0" baseline="0">
          <a:ln>
            <a:noFill/>
          </a:ln>
          <a:solidFill>
            <a:srgbClr val="0C419A"/>
          </a:solidFill>
          <a:uFillTx/>
          <a:latin typeface="Arial" panose="020B0604020202020204" pitchFamily="34" charset="0"/>
          <a:ea typeface="+mn-ea"/>
          <a:cs typeface="Arial" panose="020B0604020202020204" pitchFamily="34" charset="0"/>
          <a:sym typeface="Helvetica Neue Medium"/>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l" defTabSz="309563" rtl="0" eaLnBrk="1" latinLnBrk="0" hangingPunct="1">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324000" marR="0" indent="-324000" algn="l" defTabSz="309563" rtl="0"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648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864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1080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1pPr>
      <a:lvl2pPr marL="0" marR="0" indent="857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2pPr>
      <a:lvl3pPr marL="0" marR="0" indent="1714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3pPr>
      <a:lvl4pPr marL="0" marR="0" indent="2571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4pPr>
      <a:lvl5pPr marL="0" marR="0" indent="3429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5pPr>
      <a:lvl6pPr marL="0" marR="0" indent="4286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6pPr>
      <a:lvl7pPr marL="0" marR="0" indent="5143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7pPr>
      <a:lvl8pPr marL="0" marR="0" indent="6000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8pPr>
      <a:lvl9pPr marL="0" marR="0" indent="6858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02736" y="1538915"/>
            <a:ext cx="7552265" cy="1805751"/>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nl-NL" sz="5867" dirty="0">
                <a:solidFill>
                  <a:srgbClr val="F38E02"/>
                </a:solidFill>
              </a:rPr>
              <a:t>Theorieles Kernenergie</a:t>
            </a:r>
          </a:p>
        </p:txBody>
      </p:sp>
      <p:sp>
        <p:nvSpPr>
          <p:cNvPr id="3" name="Rechthoek 2"/>
          <p:cNvSpPr/>
          <p:nvPr/>
        </p:nvSpPr>
        <p:spPr>
          <a:xfrm>
            <a:off x="620184" y="6041193"/>
            <a:ext cx="7717365" cy="584968"/>
          </a:xfrm>
          <a:prstGeom prst="rect">
            <a:avLst/>
          </a:prstGeom>
        </p:spPr>
        <p:txBody>
          <a:bodyPr wrap="square">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1067" b="0" dirty="0">
                <a:solidFill>
                  <a:schemeClr val="bg1"/>
                </a:solidFill>
              </a:rPr>
              <a:t>© NRG Academy 2025 Alle rechten zijn voorbehouden.</a:t>
            </a:r>
          </a:p>
          <a:p>
            <a:pPr algn="l"/>
            <a:r>
              <a:rPr lang="nl-NL" sz="1067" b="0" dirty="0">
                <a:solidFill>
                  <a:schemeClr val="bg1"/>
                </a:solidFill>
              </a:rPr>
              <a:t>Niets uit deze uitgave mag worden verveelvoudigd, gekopieerd, gepubliceerd, aangepast of gebruikt in welke vorm dan ook, online en offline, zonder voorafgaande schriftelijke toestemming van NRG Academy.</a:t>
            </a:r>
            <a:endParaRPr lang="nl-NL" sz="1067" dirty="0">
              <a:solidFill>
                <a:schemeClr val="bg1"/>
              </a:solidFill>
            </a:endParaRPr>
          </a:p>
        </p:txBody>
      </p:sp>
      <p:sp>
        <p:nvSpPr>
          <p:cNvPr id="4" name="Text Placeholder 1"/>
          <p:cNvSpPr>
            <a:spLocks noGrp="1"/>
          </p:cNvSpPr>
          <p:nvPr>
            <p:ph type="body" sz="quarter" idx="14"/>
          </p:nvPr>
        </p:nvSpPr>
        <p:spPr>
          <a:xfrm>
            <a:off x="702734" y="4540110"/>
            <a:ext cx="7552265" cy="393869"/>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550306" rtl="0" eaLnBrk="1" fontAlgn="auto" latinLnBrk="0" hangingPunct="1">
              <a:lnSpc>
                <a:spcPct val="90000"/>
              </a:lnSpc>
              <a:spcBef>
                <a:spcPts val="0"/>
              </a:spcBef>
              <a:spcAft>
                <a:spcPts val="0"/>
              </a:spcAft>
              <a:buClrTx/>
              <a:buSzTx/>
              <a:buFontTx/>
              <a:buNone/>
              <a:tabLst/>
              <a:defRPr/>
            </a:pPr>
            <a:r>
              <a:rPr kumimoji="0" lang="nl-NL" sz="2844"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Roboto Black"/>
              </a:rPr>
              <a:t>Junior Academy NRG</a:t>
            </a:r>
          </a:p>
        </p:txBody>
      </p:sp>
      <p:sp>
        <p:nvSpPr>
          <p:cNvPr id="6" name="Tekstvak 5">
            <a:extLst>
              <a:ext uri="{FF2B5EF4-FFF2-40B4-BE49-F238E27FC236}">
                <a16:creationId xmlns:a16="http://schemas.microsoft.com/office/drawing/2014/main" id="{53496892-40A6-19DA-D633-70F6B5AF23F9}"/>
              </a:ext>
            </a:extLst>
          </p:cNvPr>
          <p:cNvSpPr txBox="1"/>
          <p:nvPr/>
        </p:nvSpPr>
        <p:spPr>
          <a:xfrm>
            <a:off x="1788607" y="3246846"/>
            <a:ext cx="693336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l-NL" sz="1800" dirty="0"/>
              <a:t>Theorieles Kernenergie</a:t>
            </a:r>
          </a:p>
        </p:txBody>
      </p:sp>
      <p:pic>
        <p:nvPicPr>
          <p:cNvPr id="8" name="Afbeelding 7">
            <a:extLst>
              <a:ext uri="{FF2B5EF4-FFF2-40B4-BE49-F238E27FC236}">
                <a16:creationId xmlns:a16="http://schemas.microsoft.com/office/drawing/2014/main" id="{A5A67493-5AC5-0040-C2B1-457B8E93B03F}"/>
              </a:ext>
            </a:extLst>
          </p:cNvPr>
          <p:cNvPicPr>
            <a:picLocks noChangeAspect="1"/>
          </p:cNvPicPr>
          <p:nvPr/>
        </p:nvPicPr>
        <p:blipFill>
          <a:blip r:embed="rId3"/>
          <a:stretch>
            <a:fillRect/>
          </a:stretch>
        </p:blipFill>
        <p:spPr>
          <a:xfrm>
            <a:off x="8947355" y="1728370"/>
            <a:ext cx="3008671" cy="3036951"/>
          </a:xfrm>
          <a:prstGeom prst="rect">
            <a:avLst/>
          </a:prstGeom>
        </p:spPr>
      </p:pic>
    </p:spTree>
    <p:extLst>
      <p:ext uri="{BB962C8B-B14F-4D97-AF65-F5344CB8AC3E}">
        <p14:creationId xmlns:p14="http://schemas.microsoft.com/office/powerpoint/2010/main" val="148626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6DEC05-F4D9-ACAC-53B3-77468E5EF0AA}"/>
              </a:ext>
            </a:extLst>
          </p:cNvPr>
          <p:cNvSpPr>
            <a:spLocks noGrp="1"/>
          </p:cNvSpPr>
          <p:nvPr>
            <p:ph type="title"/>
          </p:nvPr>
        </p:nvSpPr>
        <p:spPr>
          <a:xfrm>
            <a:off x="543951" y="2020375"/>
            <a:ext cx="10515600" cy="1325563"/>
          </a:xfrm>
        </p:spPr>
        <p:txBody>
          <a:bodyPr/>
          <a:lstStyle/>
          <a:p>
            <a:r>
              <a:rPr lang="nl-NL" dirty="0"/>
              <a:t>Opgaven maken</a:t>
            </a:r>
            <a:br>
              <a:rPr lang="en-NL" dirty="0"/>
            </a:br>
            <a:endParaRPr lang="nl-NL" dirty="0"/>
          </a:p>
        </p:txBody>
      </p:sp>
      <p:sp>
        <p:nvSpPr>
          <p:cNvPr id="5" name="Text Placeholder 4"/>
          <p:cNvSpPr>
            <a:spLocks noGrp="1"/>
          </p:cNvSpPr>
          <p:nvPr>
            <p:ph type="body" sz="quarter" idx="4294967295"/>
          </p:nvPr>
        </p:nvSpPr>
        <p:spPr>
          <a:xfrm>
            <a:off x="543951" y="3672041"/>
            <a:ext cx="7491413" cy="1499727"/>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2400" dirty="0"/>
          </a:p>
          <a:p>
            <a:endParaRPr lang="nl-NL" sz="2400" dirty="0"/>
          </a:p>
          <a:p>
            <a:pPr algn="l"/>
            <a:r>
              <a:rPr lang="nl-NL" sz="2000" dirty="0"/>
              <a:t>Maak nu de bijbehorende opgaven uit hoofdstuk 2 (Blz. 9)</a:t>
            </a:r>
          </a:p>
        </p:txBody>
      </p:sp>
      <p:sp>
        <p:nvSpPr>
          <p:cNvPr id="8" name="Oval 7"/>
          <p:cNvSpPr/>
          <p:nvPr/>
        </p:nvSpPr>
        <p:spPr>
          <a:xfrm>
            <a:off x="178191" y="6197065"/>
            <a:ext cx="36576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1100611"/>
            <a:endParaRPr lang="en-GB" sz="4267">
              <a:solidFill>
                <a:srgbClr val="FFFFFF"/>
              </a:solidFill>
              <a:sym typeface="Arial Medium"/>
            </a:endParaRPr>
          </a:p>
        </p:txBody>
      </p:sp>
    </p:spTree>
    <p:extLst>
      <p:ext uri="{BB962C8B-B14F-4D97-AF65-F5344CB8AC3E}">
        <p14:creationId xmlns:p14="http://schemas.microsoft.com/office/powerpoint/2010/main" val="22620967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FDB3E40-6AD9-EBB6-5CA1-292797D9DCC0}"/>
              </a:ext>
            </a:extLst>
          </p:cNvPr>
          <p:cNvSpPr>
            <a:spLocks noGrp="1"/>
          </p:cNvSpPr>
          <p:nvPr>
            <p:ph type="title"/>
          </p:nvPr>
        </p:nvSpPr>
        <p:spPr>
          <a:xfrm>
            <a:off x="515937" y="428010"/>
            <a:ext cx="10515600" cy="1325563"/>
          </a:xfrm>
        </p:spPr>
        <p:txBody>
          <a:bodyPr/>
          <a:lstStyle/>
          <a:p>
            <a:r>
              <a:rPr lang="nl-NL" dirty="0"/>
              <a:t>Vermogen en energie</a:t>
            </a:r>
            <a:br>
              <a:rPr lang="nl-NL" dirty="0"/>
            </a:br>
            <a:endParaRPr lang="nl-NL" dirty="0"/>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0C8A1E48-ADB4-21E6-E9ED-C0FC733F6EB3}"/>
                  </a:ext>
                </a:extLst>
              </p:cNvPr>
              <p:cNvSpPr>
                <a:spLocks noGrp="1"/>
              </p:cNvSpPr>
              <p:nvPr>
                <p:ph type="body" sz="quarter" idx="4294967295"/>
              </p:nvPr>
            </p:nvSpPr>
            <p:spPr>
              <a:xfrm>
                <a:off x="515937" y="1327355"/>
                <a:ext cx="10183813" cy="5102635"/>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Van vermogen naar energie:</a:t>
                </a:r>
              </a:p>
              <a:p>
                <a:pPr algn="l"/>
                <a14:m>
                  <m:oMathPara xmlns:m="http://schemas.openxmlformats.org/officeDocument/2006/math">
                    <m:oMathParaPr>
                      <m:jc m:val="center"/>
                    </m:oMathParaPr>
                    <m:oMath xmlns:m="http://schemas.openxmlformats.org/officeDocument/2006/math">
                      <m:r>
                        <a:rPr lang="nl-NL" sz="2400" b="1" i="1" smtClean="0">
                          <a:solidFill>
                            <a:srgbClr val="F38E02"/>
                          </a:solidFill>
                          <a:latin typeface="Cambria Math" panose="02040503050406030204" pitchFamily="18" charset="0"/>
                        </a:rPr>
                        <m:t>𝑬</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𝑷</m:t>
                      </m:r>
                      <m:r>
                        <a:rPr lang="nl-NL" sz="2400" b="1" i="1" smtClean="0">
                          <a:solidFill>
                            <a:srgbClr val="F38E02"/>
                          </a:solidFill>
                          <a:latin typeface="Cambria Math" panose="02040503050406030204" pitchFamily="18" charset="0"/>
                        </a:rPr>
                        <m:t> ∙</m:t>
                      </m:r>
                      <m:r>
                        <a:rPr lang="nl-NL" sz="2400" b="1" i="1" smtClean="0">
                          <a:solidFill>
                            <a:srgbClr val="F38E02"/>
                          </a:solidFill>
                          <a:latin typeface="Cambria Math" panose="02040503050406030204" pitchFamily="18" charset="0"/>
                        </a:rPr>
                        <m:t>𝒕</m:t>
                      </m:r>
                    </m:oMath>
                  </m:oMathPara>
                </a14:m>
                <a:endParaRPr lang="nl-NL" sz="2400" dirty="0">
                  <a:solidFill>
                    <a:srgbClr val="F38E02"/>
                  </a:solidFill>
                </a:endParaRPr>
              </a:p>
              <a:p>
                <a:pPr algn="l"/>
                <a:endParaRPr lang="nl-NL" sz="2000" b="0" dirty="0"/>
              </a:p>
              <a:p>
                <a:pPr algn="l"/>
                <a:r>
                  <a:rPr lang="nl-NL" sz="2000" b="0" dirty="0"/>
                  <a:t>Bij elektriciteit: </a:t>
                </a:r>
              </a:p>
              <a:p>
                <a:pPr algn="l"/>
                <a:r>
                  <a:rPr lang="nl-NL" sz="2000" b="0" dirty="0"/>
                  <a:t>	E 	in Wattuur [Wh] in plaats van Joule</a:t>
                </a:r>
              </a:p>
              <a:p>
                <a:pPr algn="l"/>
                <a:r>
                  <a:rPr lang="nl-NL" sz="2000" b="0" dirty="0"/>
                  <a:t>	</a:t>
                </a:r>
                <a:r>
                  <a:rPr lang="nl-NL" sz="2000" b="0" i="1" dirty="0">
                    <a:sym typeface="Wingdings" panose="05000000000000000000" pitchFamily="2" charset="2"/>
                  </a:rPr>
                  <a:t>t 	</a:t>
                </a:r>
                <a:r>
                  <a:rPr lang="nl-NL" sz="2000" b="0" dirty="0">
                    <a:sym typeface="Wingdings" panose="05000000000000000000" pitchFamily="2" charset="2"/>
                  </a:rPr>
                  <a:t>in uren</a:t>
                </a:r>
              </a:p>
              <a:p>
                <a:pPr algn="l"/>
                <a:r>
                  <a:rPr lang="nl-NL" sz="2000" b="0" dirty="0">
                    <a:sym typeface="Wingdings" panose="05000000000000000000" pitchFamily="2" charset="2"/>
                  </a:rPr>
                  <a:t>	P	in Watt</a:t>
                </a:r>
              </a:p>
              <a:p>
                <a:pPr algn="l"/>
                <a:endParaRPr lang="nl-NL" sz="2000" b="0" dirty="0">
                  <a:sym typeface="Wingdings" panose="05000000000000000000" pitchFamily="2" charset="2"/>
                </a:endParaRPr>
              </a:p>
              <a:p>
                <a:pPr algn="l"/>
                <a:r>
                  <a:rPr lang="nl-NL" sz="2000" b="0" dirty="0">
                    <a:sym typeface="Wingdings" panose="05000000000000000000" pitchFamily="2" charset="2"/>
                  </a:rPr>
                  <a:t>Paragraaf 2.5 geeft voorbeelden van vermogen en energiegebruik van bekende toepassingen (blz. 7 en 8)</a:t>
                </a:r>
              </a:p>
              <a:p>
                <a:pPr algn="l"/>
                <a:endParaRPr lang="nl-NL" sz="2000" b="0" i="1" dirty="0">
                  <a:sym typeface="Wingdings" panose="05000000000000000000" pitchFamily="2" charset="2"/>
                </a:endParaRPr>
              </a:p>
              <a:p>
                <a:pPr algn="l"/>
                <a:r>
                  <a:rPr lang="nl-NL" sz="2000" b="0" dirty="0">
                    <a:solidFill>
                      <a:srgbClr val="213A8F"/>
                    </a:solidFill>
                    <a:sym typeface="Wingdings" panose="05000000000000000000" pitchFamily="2" charset="2"/>
                  </a:rPr>
                  <a:t>Voorbeeld: een televisie van 45 W die 6 uur aanstaat:</a:t>
                </a:r>
              </a:p>
              <a:p>
                <a:pPr algn="l"/>
                <a:endParaRPr lang="nl-NL" sz="2000" b="0" dirty="0">
                  <a:solidFill>
                    <a:srgbClr val="213A8F"/>
                  </a:solidFill>
                  <a:sym typeface="Wingdings" panose="05000000000000000000" pitchFamily="2" charset="2"/>
                </a:endParaRPr>
              </a:p>
              <a:p>
                <a:pPr/>
                <a14:m>
                  <m:oMathPara xmlns:m="http://schemas.openxmlformats.org/officeDocument/2006/math">
                    <m:oMathParaPr>
                      <m:jc m:val="center"/>
                    </m:oMathParaPr>
                    <m:oMath xmlns:m="http://schemas.openxmlformats.org/officeDocument/2006/math">
                      <m:r>
                        <a:rPr lang="nl-NL" sz="2400" b="1" i="1" smtClean="0">
                          <a:solidFill>
                            <a:srgbClr val="F38E02"/>
                          </a:solidFill>
                          <a:latin typeface="Cambria Math" panose="02040503050406030204" pitchFamily="18" charset="0"/>
                        </a:rPr>
                        <m:t>𝑬</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𝑷</m:t>
                      </m:r>
                      <m:r>
                        <a:rPr lang="nl-NL" sz="2400" b="1" i="1" smtClean="0">
                          <a:solidFill>
                            <a:srgbClr val="F38E02"/>
                          </a:solidFill>
                          <a:latin typeface="Cambria Math" panose="02040503050406030204" pitchFamily="18" charset="0"/>
                        </a:rPr>
                        <m:t> ∙</m:t>
                      </m:r>
                      <m:r>
                        <a:rPr lang="nl-NL" sz="2400" b="1" i="1" smtClean="0">
                          <a:solidFill>
                            <a:srgbClr val="F38E02"/>
                          </a:solidFill>
                          <a:latin typeface="Cambria Math" panose="02040503050406030204" pitchFamily="18" charset="0"/>
                        </a:rPr>
                        <m:t>𝒕</m:t>
                      </m:r>
                    </m:oMath>
                  </m:oMathPara>
                </a14:m>
                <a:endParaRPr lang="nl-NL" sz="2400" i="1" dirty="0">
                  <a:solidFill>
                    <a:srgbClr val="F38E02"/>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nl-NL" sz="2400" b="1" i="1" smtClean="0">
                          <a:solidFill>
                            <a:srgbClr val="F38E02"/>
                          </a:solidFill>
                          <a:latin typeface="Cambria Math" panose="02040503050406030204" pitchFamily="18" charset="0"/>
                        </a:rPr>
                        <m:t>𝑬</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𝟒𝟓</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𝟔</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𝟐𝟕𝟎</m:t>
                      </m:r>
                      <m:r>
                        <a:rPr lang="nl-NL" sz="2400" b="1" i="1" smtClean="0">
                          <a:solidFill>
                            <a:srgbClr val="F38E02"/>
                          </a:solidFill>
                          <a:latin typeface="Cambria Math" panose="02040503050406030204" pitchFamily="18" charset="0"/>
                        </a:rPr>
                        <m:t> </m:t>
                      </m:r>
                      <m:r>
                        <a:rPr lang="nl-NL" sz="2400" b="1" i="0" smtClean="0">
                          <a:solidFill>
                            <a:srgbClr val="F38E02"/>
                          </a:solidFill>
                          <a:latin typeface="Cambria Math" panose="02040503050406030204" pitchFamily="18" charset="0"/>
                          <a:ea typeface="Cambria Math" panose="02040503050406030204" pitchFamily="18" charset="0"/>
                        </a:rPr>
                        <m:t>𝐖𝐡</m:t>
                      </m:r>
                    </m:oMath>
                  </m:oMathPara>
                </a14:m>
                <a:endParaRPr lang="nl-NL" sz="2400" dirty="0">
                  <a:solidFill>
                    <a:srgbClr val="F38E02"/>
                  </a:solidFill>
                </a:endParaRPr>
              </a:p>
              <a:p>
                <a:pPr algn="l"/>
                <a:endParaRPr lang="nl-NL" b="0" dirty="0">
                  <a:solidFill>
                    <a:srgbClr val="F38E02"/>
                  </a:solidFill>
                </a:endParaRPr>
              </a:p>
              <a:p>
                <a:pPr algn="l"/>
                <a:endParaRPr lang="nl-NL" b="0" dirty="0"/>
              </a:p>
              <a:p>
                <a:pPr algn="l"/>
                <a:endParaRPr lang="nl-NL" b="0" dirty="0"/>
              </a:p>
            </p:txBody>
          </p:sp>
        </mc:Choice>
        <mc:Fallback xmlns="">
          <p:sp>
            <p:nvSpPr>
              <p:cNvPr id="4" name="Tijdelijke aanduiding voor tekst 3">
                <a:extLst>
                  <a:ext uri="{FF2B5EF4-FFF2-40B4-BE49-F238E27FC236}">
                    <a16:creationId xmlns:a16="http://schemas.microsoft.com/office/drawing/2014/main" id="{0C8A1E48-ADB4-21E6-E9ED-C0FC733F6EB3}"/>
                  </a:ext>
                </a:extLst>
              </p:cNvPr>
              <p:cNvSpPr>
                <a:spLocks noGrp="1" noRot="1" noChangeAspect="1" noMove="1" noResize="1" noEditPoints="1" noAdjustHandles="1" noChangeArrowheads="1" noChangeShapeType="1" noTextEdit="1"/>
              </p:cNvSpPr>
              <p:nvPr>
                <p:ph type="body" sz="quarter" idx="4294967295"/>
              </p:nvPr>
            </p:nvSpPr>
            <p:spPr>
              <a:xfrm>
                <a:off x="515937" y="1327355"/>
                <a:ext cx="10183813" cy="5102635"/>
              </a:xfrm>
              <a:blipFill>
                <a:blip r:embed="rId3"/>
                <a:stretch>
                  <a:fillRect l="-659" t="-597"/>
                </a:stretch>
              </a:blipFill>
            </p:spPr>
            <p:txBody>
              <a:bodyPr/>
              <a:lstStyle/>
              <a:p>
                <a:r>
                  <a:rPr lang="nl-NL">
                    <a:noFill/>
                  </a:rPr>
                  <a:t> </a:t>
                </a:r>
              </a:p>
            </p:txBody>
          </p:sp>
        </mc:Fallback>
      </mc:AlternateContent>
    </p:spTree>
    <p:extLst>
      <p:ext uri="{BB962C8B-B14F-4D97-AF65-F5344CB8AC3E}">
        <p14:creationId xmlns:p14="http://schemas.microsoft.com/office/powerpoint/2010/main" val="32464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CD3CFDE-8CFD-9E44-45E1-DFA6E55FA870}"/>
              </a:ext>
            </a:extLst>
          </p:cNvPr>
          <p:cNvSpPr>
            <a:spLocks noGrp="1"/>
          </p:cNvSpPr>
          <p:nvPr>
            <p:ph type="title"/>
          </p:nvPr>
        </p:nvSpPr>
        <p:spPr>
          <a:xfrm>
            <a:off x="389137" y="855520"/>
            <a:ext cx="10515600" cy="1325563"/>
          </a:xfrm>
        </p:spPr>
        <p:txBody>
          <a:bodyPr/>
          <a:lstStyle/>
          <a:p>
            <a:r>
              <a:rPr lang="nl-NL" dirty="0"/>
              <a:t>Kerncentrale: de reactorkern</a:t>
            </a:r>
            <a:br>
              <a:rPr lang="nl-NL" dirty="0"/>
            </a:br>
            <a:endParaRPr lang="nl-NL" dirty="0"/>
          </a:p>
        </p:txBody>
      </p:sp>
      <mc:AlternateContent xmlns:mc="http://schemas.openxmlformats.org/markup-compatibility/2006" xmlns:a14="http://schemas.microsoft.com/office/drawing/2010/main">
        <mc:Choice Requires="a14">
          <p:sp>
            <p:nvSpPr>
              <p:cNvPr id="5" name="Tijdelijke aanduiding voor tekst 4"/>
              <p:cNvSpPr>
                <a:spLocks noGrp="1"/>
              </p:cNvSpPr>
              <p:nvPr>
                <p:ph type="body" sz="quarter" idx="4294967295"/>
              </p:nvPr>
            </p:nvSpPr>
            <p:spPr>
              <a:xfrm>
                <a:off x="4117120" y="2579022"/>
                <a:ext cx="8110537" cy="3465600"/>
              </a:xfrm>
            </p:spPr>
            <p:txBody>
              <a:bodyPr>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nl-NL" sz="2000" b="0" dirty="0"/>
                  <a:t>Stabiele kernsplijting levert een constant </a:t>
                </a:r>
                <a:r>
                  <a:rPr lang="nl-NL" sz="2000" i="1" dirty="0"/>
                  <a:t>thermisch </a:t>
                </a:r>
                <a:r>
                  <a:rPr lang="nl-NL" sz="2000" b="0" dirty="0"/>
                  <a:t>vermogen</a:t>
                </a:r>
              </a:p>
              <a:p>
                <a:endParaRPr lang="nl-NL" sz="2000" b="0" dirty="0">
                  <a:sym typeface="Wingdings" panose="05000000000000000000" pitchFamily="2" charset="2"/>
                </a:endParaRPr>
              </a:p>
              <a:p>
                <a:r>
                  <a:rPr lang="nl-NL" sz="2000" b="0" dirty="0">
                    <a:sym typeface="Wingdings" panose="05000000000000000000" pitchFamily="2" charset="2"/>
                  </a:rPr>
                  <a:t>Rendement van warmte naar elektriciteit: </a:t>
                </a:r>
                <a14:m>
                  <m:oMath xmlns:m="http://schemas.openxmlformats.org/officeDocument/2006/math">
                    <m:r>
                      <a:rPr lang="el-GR" sz="2000" b="1" i="1">
                        <a:latin typeface="Cambria Math" panose="02040503050406030204" pitchFamily="18" charset="0"/>
                        <a:sym typeface="Wingdings" panose="05000000000000000000" pitchFamily="2" charset="2"/>
                      </a:rPr>
                      <m:t>𝜼</m:t>
                    </m:r>
                    <m:r>
                      <a:rPr lang="nl-NL" sz="2000" b="1" i="1">
                        <a:latin typeface="Cambria Math" panose="02040503050406030204" pitchFamily="18" charset="0"/>
                        <a:ea typeface="Cambria Math" panose="02040503050406030204" pitchFamily="18" charset="0"/>
                        <a:sym typeface="Wingdings" panose="05000000000000000000" pitchFamily="2" charset="2"/>
                      </a:rPr>
                      <m:t>≈</m:t>
                    </m:r>
                    <m:r>
                      <a:rPr lang="nl-NL" sz="2000" b="1" i="1">
                        <a:latin typeface="Cambria Math" panose="02040503050406030204" pitchFamily="18" charset="0"/>
                        <a:ea typeface="Cambria Math" panose="02040503050406030204" pitchFamily="18" charset="0"/>
                        <a:sym typeface="Wingdings" panose="05000000000000000000" pitchFamily="2" charset="2"/>
                      </a:rPr>
                      <m:t>𝟑𝟑</m:t>
                    </m:r>
                    <m:r>
                      <a:rPr lang="nl-NL" sz="2000" b="1" i="1">
                        <a:latin typeface="Cambria Math" panose="02040503050406030204" pitchFamily="18" charset="0"/>
                        <a:ea typeface="Cambria Math" panose="02040503050406030204" pitchFamily="18" charset="0"/>
                        <a:sym typeface="Wingdings" panose="05000000000000000000" pitchFamily="2" charset="2"/>
                      </a:rPr>
                      <m:t>%</m:t>
                    </m:r>
                  </m:oMath>
                </a14:m>
                <a:endParaRPr lang="nl-NL" sz="2000" dirty="0"/>
              </a:p>
              <a:p>
                <a:endParaRPr lang="nl-NL" sz="2000" b="0" dirty="0"/>
              </a:p>
              <a:p>
                <a:r>
                  <a:rPr lang="nl-NL" sz="2000" b="0" dirty="0"/>
                  <a:t>Voorbeeld kerncentrale:</a:t>
                </a:r>
              </a:p>
              <a:p>
                <a:r>
                  <a:rPr lang="nl-NL" sz="2000" b="0" dirty="0"/>
                  <a:t>1500 MW elektrisch </a:t>
                </a:r>
                <a:r>
                  <a:rPr lang="nl-NL" sz="2000" b="0" dirty="0">
                    <a:sym typeface="Wingdings" panose="05000000000000000000" pitchFamily="2" charset="2"/>
                  </a:rPr>
                  <a:t></a:t>
                </a:r>
                <a:r>
                  <a:rPr lang="nl-NL" sz="2000" b="0" dirty="0"/>
                  <a:t> 4500 MW thermisch in de reactorkern</a:t>
                </a:r>
              </a:p>
              <a:p>
                <a:pPr marL="457189" indent="-457189">
                  <a:buFont typeface="Wingdings" panose="05000000000000000000" pitchFamily="2" charset="2"/>
                  <a:buChar char="à"/>
                </a:pPr>
                <a:endParaRPr lang="nl-NL" sz="2000" b="0" dirty="0"/>
              </a:p>
              <a:p>
                <a:r>
                  <a:rPr lang="nl-NL" sz="2000" b="0" dirty="0"/>
                  <a:t>Water in primaire circuit ongeveer 300 °C</a:t>
                </a:r>
              </a:p>
              <a:p>
                <a:endParaRPr lang="nl-NL" sz="2000" b="0" dirty="0"/>
              </a:p>
              <a:p>
                <a:r>
                  <a:rPr lang="nl-NL" sz="2000" dirty="0">
                    <a:solidFill>
                      <a:srgbClr val="F38E02"/>
                    </a:solidFill>
                  </a:rPr>
                  <a:t>Hoe kan het dat dit water niet in de gasvormige fase is?</a:t>
                </a:r>
              </a:p>
            </p:txBody>
          </p:sp>
        </mc:Choice>
        <mc:Fallback xmlns="">
          <p:sp>
            <p:nvSpPr>
              <p:cNvPr id="5" name="Tijdelijke aanduiding voor tekst 4"/>
              <p:cNvSpPr>
                <a:spLocks noGrp="1" noRot="1" noChangeAspect="1" noMove="1" noResize="1" noEditPoints="1" noAdjustHandles="1" noChangeArrowheads="1" noChangeShapeType="1" noTextEdit="1"/>
              </p:cNvSpPr>
              <p:nvPr>
                <p:ph type="body" sz="quarter" idx="4294967295"/>
              </p:nvPr>
            </p:nvSpPr>
            <p:spPr>
              <a:xfrm>
                <a:off x="4117120" y="2579022"/>
                <a:ext cx="8110537" cy="3465600"/>
              </a:xfrm>
              <a:blipFill>
                <a:blip r:embed="rId3"/>
                <a:stretch>
                  <a:fillRect t="-703"/>
                </a:stretch>
              </a:blipFill>
            </p:spPr>
            <p:txBody>
              <a:bodyPr/>
              <a:lstStyle/>
              <a:p>
                <a:r>
                  <a:rPr lang="nl-NL">
                    <a:noFill/>
                  </a:rPr>
                  <a:t> </a:t>
                </a:r>
              </a:p>
            </p:txBody>
          </p:sp>
        </mc:Fallback>
      </mc:AlternateContent>
      <p:pic>
        <p:nvPicPr>
          <p:cNvPr id="13" name="Afbeelding 12"/>
          <p:cNvPicPr>
            <a:picLocks noChangeAspect="1"/>
          </p:cNvPicPr>
          <p:nvPr/>
        </p:nvPicPr>
        <p:blipFill>
          <a:blip r:embed="rId4">
            <a:extLst>
              <a:ext uri="{28A0092B-C50C-407E-A947-70E740481C1C}">
                <a14:useLocalDpi xmlns:a14="http://schemas.microsoft.com/office/drawing/2010/main" val="0"/>
              </a:ext>
            </a:extLst>
          </a:blip>
          <a:srcRect l="1060" r="1060"/>
          <a:stretch/>
        </p:blipFill>
        <p:spPr>
          <a:xfrm>
            <a:off x="475200" y="2659032"/>
            <a:ext cx="3457921" cy="3465600"/>
          </a:xfrm>
          <a:prstGeom prst="rect">
            <a:avLst/>
          </a:prstGeom>
        </p:spPr>
      </p:pic>
      <p:cxnSp>
        <p:nvCxnSpPr>
          <p:cNvPr id="4" name="Straight Connector 3"/>
          <p:cNvCxnSpPr/>
          <p:nvPr/>
        </p:nvCxnSpPr>
        <p:spPr>
          <a:xfrm>
            <a:off x="1353600" y="381232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537600" y="381280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537600" y="37272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353600" y="37399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66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C11444-090F-65C6-1E1D-2356C66547CD}"/>
              </a:ext>
            </a:extLst>
          </p:cNvPr>
          <p:cNvSpPr>
            <a:spLocks noGrp="1"/>
          </p:cNvSpPr>
          <p:nvPr>
            <p:ph type="title"/>
          </p:nvPr>
        </p:nvSpPr>
        <p:spPr>
          <a:xfrm>
            <a:off x="288002" y="751091"/>
            <a:ext cx="10515600" cy="1325563"/>
          </a:xfrm>
        </p:spPr>
        <p:txBody>
          <a:bodyPr/>
          <a:lstStyle/>
          <a:p>
            <a:r>
              <a:rPr lang="nl-NL" dirty="0"/>
              <a:t>Kerncentrale: de reactorkern</a:t>
            </a:r>
            <a:br>
              <a:rPr lang="nl-NL" dirty="0"/>
            </a:br>
            <a:endParaRPr lang="nl-NL" dirty="0"/>
          </a:p>
        </p:txBody>
      </p:sp>
      <mc:AlternateContent xmlns:mc="http://schemas.openxmlformats.org/markup-compatibility/2006" xmlns:a14="http://schemas.microsoft.com/office/drawing/2010/main">
        <mc:Choice Requires="a14">
          <p:sp>
            <p:nvSpPr>
              <p:cNvPr id="5" name="Tijdelijke aanduiding voor tekst 4"/>
              <p:cNvSpPr>
                <a:spLocks noGrp="1"/>
              </p:cNvSpPr>
              <p:nvPr>
                <p:ph type="body" sz="quarter" idx="4294967295"/>
              </p:nvPr>
            </p:nvSpPr>
            <p:spPr>
              <a:xfrm>
                <a:off x="4402343" y="2275200"/>
                <a:ext cx="7593012" cy="29064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nl-NL" sz="2000" b="0" dirty="0"/>
                  <a:t>Een kerncentrale heeft een reactorkern (1) met splijtstof.</a:t>
                </a:r>
              </a:p>
              <a:p>
                <a:endParaRPr lang="nl-NL" sz="2000" b="0" dirty="0"/>
              </a:p>
              <a:p>
                <a:r>
                  <a:rPr lang="nl-NL" sz="2000" b="0" dirty="0"/>
                  <a:t>De gemiddelde splijtstof bestaat uit:</a:t>
                </a:r>
              </a:p>
              <a:p>
                <a:endParaRPr lang="nl-NL" sz="2000" b="0" dirty="0"/>
              </a:p>
              <a:p>
                <a:r>
                  <a:rPr lang="nl-NL" sz="2000" dirty="0">
                    <a:solidFill>
                      <a:srgbClr val="F38E02"/>
                    </a:solidFill>
                  </a:rPr>
                  <a:t>4% </a:t>
                </a:r>
                <a14:m>
                  <m:oMath xmlns:m="http://schemas.openxmlformats.org/officeDocument/2006/math">
                    <m:sPre>
                      <m:sPrePr>
                        <m:ctrlPr>
                          <a:rPr lang="nl-NL" sz="2400" i="1">
                            <a:solidFill>
                              <a:srgbClr val="F38E02"/>
                            </a:solidFill>
                            <a:latin typeface="Cambria Math" panose="02040503050406030204" pitchFamily="18" charset="0"/>
                          </a:rPr>
                        </m:ctrlPr>
                      </m:sPrePr>
                      <m:sub>
                        <m:r>
                          <a:rPr lang="nl-NL" sz="2400" b="1" i="1">
                            <a:solidFill>
                              <a:srgbClr val="F38E02"/>
                            </a:solidFill>
                            <a:latin typeface="Cambria Math" panose="02040503050406030204" pitchFamily="18" charset="0"/>
                          </a:rPr>
                          <m:t>𝟗𝟐</m:t>
                        </m:r>
                      </m:sub>
                      <m:sup>
                        <m:r>
                          <a:rPr lang="nl-NL" sz="2400" b="1" i="1">
                            <a:solidFill>
                              <a:srgbClr val="F38E02"/>
                            </a:solidFill>
                            <a:latin typeface="Cambria Math" panose="02040503050406030204" pitchFamily="18" charset="0"/>
                          </a:rPr>
                          <m:t>𝟐𝟑𝟓</m:t>
                        </m:r>
                      </m:sup>
                      <m:e>
                        <m:r>
                          <a:rPr lang="nl-NL" sz="2400" b="1" i="1">
                            <a:solidFill>
                              <a:srgbClr val="F38E02"/>
                            </a:solidFill>
                            <a:latin typeface="Cambria Math" panose="02040503050406030204" pitchFamily="18" charset="0"/>
                          </a:rPr>
                          <m:t>𝑼</m:t>
                        </m:r>
                      </m:e>
                    </m:sPre>
                  </m:oMath>
                </a14:m>
                <a:endParaRPr lang="nl-NL" sz="2400" dirty="0">
                  <a:solidFill>
                    <a:srgbClr val="F38E02"/>
                  </a:solidFill>
                </a:endParaRPr>
              </a:p>
              <a:p>
                <a:endParaRPr lang="nl-NL" sz="2400" dirty="0">
                  <a:solidFill>
                    <a:srgbClr val="F38E02"/>
                  </a:solidFill>
                </a:endParaRPr>
              </a:p>
              <a:p>
                <a:r>
                  <a:rPr lang="nl-NL" sz="2000" dirty="0">
                    <a:solidFill>
                      <a:srgbClr val="F38E02"/>
                    </a:solidFill>
                  </a:rPr>
                  <a:t>96% </a:t>
                </a:r>
                <a14:m>
                  <m:oMath xmlns:m="http://schemas.openxmlformats.org/officeDocument/2006/math">
                    <m:sPre>
                      <m:sPrePr>
                        <m:ctrlPr>
                          <a:rPr lang="nl-NL" sz="2400" i="1">
                            <a:solidFill>
                              <a:srgbClr val="F38E02"/>
                            </a:solidFill>
                            <a:latin typeface="Cambria Math" panose="02040503050406030204" pitchFamily="18" charset="0"/>
                          </a:rPr>
                        </m:ctrlPr>
                      </m:sPrePr>
                      <m:sub>
                        <m:r>
                          <a:rPr lang="nl-NL" sz="2400" b="1" i="1">
                            <a:solidFill>
                              <a:srgbClr val="F38E02"/>
                            </a:solidFill>
                            <a:latin typeface="Cambria Math" panose="02040503050406030204" pitchFamily="18" charset="0"/>
                          </a:rPr>
                          <m:t>𝟗𝟐</m:t>
                        </m:r>
                      </m:sub>
                      <m:sup>
                        <m:r>
                          <a:rPr lang="nl-NL" sz="2400" b="1" i="1">
                            <a:solidFill>
                              <a:srgbClr val="F38E02"/>
                            </a:solidFill>
                            <a:latin typeface="Cambria Math" panose="02040503050406030204" pitchFamily="18" charset="0"/>
                          </a:rPr>
                          <m:t>𝟐𝟑𝟖</m:t>
                        </m:r>
                      </m:sup>
                      <m:e>
                        <m:r>
                          <a:rPr lang="nl-NL" sz="2400" b="1" i="1">
                            <a:solidFill>
                              <a:srgbClr val="F38E02"/>
                            </a:solidFill>
                            <a:latin typeface="Cambria Math" panose="02040503050406030204" pitchFamily="18" charset="0"/>
                          </a:rPr>
                          <m:t>𝑼</m:t>
                        </m:r>
                      </m:e>
                    </m:sPre>
                  </m:oMath>
                </a14:m>
                <a:endParaRPr lang="nl-NL" sz="2800" dirty="0">
                  <a:solidFill>
                    <a:srgbClr val="F38E02"/>
                  </a:solidFill>
                </a:endParaRPr>
              </a:p>
              <a:p>
                <a:pPr marL="380990" indent="-380990">
                  <a:buFont typeface="Arial" panose="020B0604020202020204" pitchFamily="34" charset="0"/>
                  <a:buChar char="•"/>
                </a:pPr>
                <a:endParaRPr lang="nl-NL" sz="2800" b="0" dirty="0"/>
              </a:p>
            </p:txBody>
          </p:sp>
        </mc:Choice>
        <mc:Fallback xmlns="">
          <p:sp>
            <p:nvSpPr>
              <p:cNvPr id="5" name="Tijdelijke aanduiding voor tekst 4"/>
              <p:cNvSpPr>
                <a:spLocks noGrp="1" noRot="1" noChangeAspect="1" noMove="1" noResize="1" noEditPoints="1" noAdjustHandles="1" noChangeArrowheads="1" noChangeShapeType="1" noTextEdit="1"/>
              </p:cNvSpPr>
              <p:nvPr>
                <p:ph type="body" sz="quarter" idx="4294967295"/>
              </p:nvPr>
            </p:nvSpPr>
            <p:spPr>
              <a:xfrm>
                <a:off x="4402343" y="2275200"/>
                <a:ext cx="7593012" cy="2906400"/>
              </a:xfrm>
              <a:blipFill>
                <a:blip r:embed="rId3"/>
                <a:stretch>
                  <a:fillRect t="-839"/>
                </a:stretch>
              </a:blipFill>
            </p:spPr>
            <p:txBody>
              <a:bodyPr/>
              <a:lstStyle/>
              <a:p>
                <a:r>
                  <a:rPr lang="nl-NL">
                    <a:noFill/>
                  </a:rPr>
                  <a:t> </a:t>
                </a:r>
              </a:p>
            </p:txBody>
          </p:sp>
        </mc:Fallback>
      </mc:AlternateContent>
      <p:pic>
        <p:nvPicPr>
          <p:cNvPr id="13" name="Afbeelding 12"/>
          <p:cNvPicPr>
            <a:picLocks noChangeAspect="1"/>
          </p:cNvPicPr>
          <p:nvPr/>
        </p:nvPicPr>
        <p:blipFill>
          <a:blip r:embed="rId4">
            <a:extLst>
              <a:ext uri="{28A0092B-C50C-407E-A947-70E740481C1C}">
                <a14:useLocalDpi xmlns:a14="http://schemas.microsoft.com/office/drawing/2010/main" val="0"/>
              </a:ext>
            </a:extLst>
          </a:blip>
          <a:srcRect l="1060" r="1060"/>
          <a:stretch/>
        </p:blipFill>
        <p:spPr>
          <a:xfrm>
            <a:off x="288002" y="2275200"/>
            <a:ext cx="3457921" cy="3465600"/>
          </a:xfrm>
          <a:prstGeom prst="rect">
            <a:avLst/>
          </a:prstGeom>
        </p:spPr>
      </p:pic>
      <p:cxnSp>
        <p:nvCxnSpPr>
          <p:cNvPr id="4" name="Straight Connector 3"/>
          <p:cNvCxnSpPr/>
          <p:nvPr/>
        </p:nvCxnSpPr>
        <p:spPr>
          <a:xfrm>
            <a:off x="1353600" y="381232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537600" y="381280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537600" y="37272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353600" y="37399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1206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24CCAE0-5731-3888-37E2-74759CE7EE4E}"/>
              </a:ext>
            </a:extLst>
          </p:cNvPr>
          <p:cNvSpPr>
            <a:spLocks noGrp="1"/>
          </p:cNvSpPr>
          <p:nvPr>
            <p:ph type="title"/>
          </p:nvPr>
        </p:nvSpPr>
        <p:spPr>
          <a:xfrm>
            <a:off x="744857" y="336627"/>
            <a:ext cx="10515600" cy="1325563"/>
          </a:xfrm>
        </p:spPr>
        <p:txBody>
          <a:bodyPr/>
          <a:lstStyle/>
          <a:p>
            <a:r>
              <a:rPr lang="en-US" dirty="0"/>
              <a:t>Kernsplijting</a:t>
            </a:r>
            <a:br>
              <a:rPr lang="en-US" dirty="0"/>
            </a:br>
            <a:endParaRPr lang="nl-NL" dirty="0"/>
          </a:p>
        </p:txBody>
      </p:sp>
      <p:cxnSp>
        <p:nvCxnSpPr>
          <p:cNvPr id="12" name="Straight Arrow Connector 11"/>
          <p:cNvCxnSpPr/>
          <p:nvPr/>
        </p:nvCxnSpPr>
        <p:spPr>
          <a:xfrm>
            <a:off x="10691777" y="3620269"/>
            <a:ext cx="403811"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08B834-EDA9-2C92-A6A7-6363BAECD760}"/>
                  </a:ext>
                </a:extLst>
              </p:cNvPr>
              <p:cNvSpPr txBox="1"/>
              <p:nvPr/>
            </p:nvSpPr>
            <p:spPr>
              <a:xfrm>
                <a:off x="744857" y="1662194"/>
                <a:ext cx="7769878" cy="3533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14:m>
                  <m:oMath xmlns:m="http://schemas.openxmlformats.org/officeDocument/2006/math">
                    <m:sPre>
                      <m:sPrePr>
                        <m:ctrlPr>
                          <a:rPr kumimoji="0" lang="nl-NL" sz="2000" b="0" i="1" u="none" strike="noStrike" kern="0" cap="none" spc="0" normalizeH="0" baseline="0" noProof="0" smtClean="0">
                            <a:ln>
                              <a:noFill/>
                            </a:ln>
                            <a:solidFill>
                              <a:srgbClr val="000000"/>
                            </a:solidFill>
                            <a:effectLst/>
                            <a:uLnTx/>
                            <a:uFillTx/>
                            <a:latin typeface="Cambria Math" panose="02040503050406030204" pitchFamily="18" charset="0"/>
                            <a:sym typeface="Helvetica Neue"/>
                          </a:rPr>
                        </m:ctrlPr>
                      </m:sPrePr>
                      <m:sub>
                        <m:r>
                          <a:rPr kumimoji="0" lang="nl-NL" sz="2000" b="1" i="1" u="none" strike="noStrike" kern="0" cap="none" spc="0" normalizeH="0" baseline="0" noProof="0">
                            <a:ln>
                              <a:noFill/>
                            </a:ln>
                            <a:solidFill>
                              <a:srgbClr val="000000"/>
                            </a:solidFill>
                            <a:effectLst/>
                            <a:uLnTx/>
                            <a:uFillTx/>
                            <a:latin typeface="Cambria Math" panose="02040503050406030204" pitchFamily="18" charset="0"/>
                            <a:sym typeface="Helvetica Neue"/>
                          </a:rPr>
                          <m:t>𝟗𝟐</m:t>
                        </m:r>
                      </m:sub>
                      <m:sup>
                        <m:r>
                          <a:rPr kumimoji="0" lang="nl-NL" sz="2000" b="1" i="1" u="none" strike="noStrike" kern="0" cap="none" spc="0" normalizeH="0" baseline="0" noProof="0">
                            <a:ln>
                              <a:noFill/>
                            </a:ln>
                            <a:solidFill>
                              <a:srgbClr val="000000"/>
                            </a:solidFill>
                            <a:effectLst/>
                            <a:uLnTx/>
                            <a:uFillTx/>
                            <a:latin typeface="Cambria Math" panose="02040503050406030204" pitchFamily="18" charset="0"/>
                            <a:sym typeface="Helvetica Neue"/>
                          </a:rPr>
                          <m:t>𝟐𝟑𝟓</m:t>
                        </m:r>
                      </m:sup>
                      <m:e>
                        <m:r>
                          <a:rPr kumimoji="0" lang="nl-NL" sz="20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𝑼</m:t>
                        </m:r>
                      </m:e>
                    </m:sPre>
                  </m:oMath>
                </a14:m>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-atoom </a:t>
                </a:r>
                <a:r>
                  <a:rPr lang="nl-NL" sz="2000" b="0" dirty="0">
                    <a:latin typeface="Arial" panose="020B0604020202020204" pitchFamily="34" charset="0"/>
                    <a:ea typeface="Roboto Light"/>
                    <a:cs typeface="Arial" panose="020B0604020202020204" pitchFamily="34" charset="0"/>
                  </a:rPr>
                  <a:t>neemt</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neutron op,</a:t>
                </a:r>
                <a:r>
                  <a:rPr kumimoji="0" lang="nl-NL" sz="2000" b="0" i="0" u="none" strike="noStrike" kern="0" cap="none" spc="0" normalizeH="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waardoor de kern uit elkaar valt</a:t>
                </a: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lang="nl-NL" sz="2000" b="0" dirty="0">
                  <a:latin typeface="Arial" panose="020B0604020202020204" pitchFamily="34" charset="0"/>
                  <a:ea typeface="Roboto Light"/>
                  <a:cs typeface="Arial" panose="020B0604020202020204" pitchFamily="34" charset="0"/>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Er ontstaan dan </a:t>
                </a:r>
                <a:r>
                  <a:rPr lang="nl-NL" sz="2000" b="0" kern="0" dirty="0">
                    <a:latin typeface="Arial" panose="020B0604020202020204" pitchFamily="34" charset="0"/>
                    <a:ea typeface="Roboto Light"/>
                    <a:cs typeface="Arial" panose="020B0604020202020204" pitchFamily="34" charset="0"/>
                  </a:rPr>
                  <a:t>2 </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vervalproducten &amp; </a:t>
                </a:r>
                <a:r>
                  <a:rPr lang="nl-NL" sz="2000" b="0" kern="0" dirty="0">
                    <a:latin typeface="Arial" panose="020B0604020202020204" pitchFamily="34" charset="0"/>
                    <a:ea typeface="Roboto Light"/>
                    <a:cs typeface="Arial" panose="020B0604020202020204" pitchFamily="34" charset="0"/>
                  </a:rPr>
                  <a:t>2 á 3</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neutronen</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380990" marR="0" lvl="0" indent="-380990" algn="l" defTabSz="412740" rtl="0" eaLnBrk="1" fontAlgn="auto" latinLnBrk="0" hangingPunct="0">
                  <a:lnSpc>
                    <a:spcPct val="120000"/>
                  </a:lnSpc>
                  <a:spcBef>
                    <a:spcPts val="0"/>
                  </a:spcBef>
                  <a:spcAft>
                    <a:spcPts val="0"/>
                  </a:spcAft>
                  <a:buClrTx/>
                  <a:buSzTx/>
                  <a:buFont typeface="Wingdings" panose="05000000000000000000" pitchFamily="2" charset="2"/>
                  <a:buChar char="à"/>
                  <a:tabLst/>
                  <a:defRPr/>
                </a:pPr>
                <a:r>
                  <a:rPr kumimoji="0" lang="nl-NL" sz="200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Kernsplijting </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is de basis van de werking van kerncentrales</a:t>
                </a:r>
                <a:endParaRPr lang="nl-NL" sz="2000" b="0" dirty="0">
                  <a:latin typeface="Arial" panose="020B0604020202020204" pitchFamily="34" charset="0"/>
                  <a:ea typeface="Roboto Light"/>
                  <a:cs typeface="Arial" panose="020B0604020202020204" pitchFamily="34" charset="0"/>
                </a:endParaRPr>
              </a:p>
              <a:p>
                <a:pPr marL="380990" marR="0" lvl="0" indent="-380990" algn="l" defTabSz="412740" rtl="0" eaLnBrk="1" fontAlgn="auto" latinLnBrk="0" hangingPunct="0">
                  <a:lnSpc>
                    <a:spcPct val="120000"/>
                  </a:lnSpc>
                  <a:spcBef>
                    <a:spcPts val="0"/>
                  </a:spcBef>
                  <a:spcAft>
                    <a:spcPts val="0"/>
                  </a:spcAft>
                  <a:buClrTx/>
                  <a:buSzTx/>
                  <a:buFont typeface="Wingdings" panose="05000000000000000000" pitchFamily="2" charset="2"/>
                  <a:buChar char="à"/>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R="0" lvl="0" algn="l" defTabSz="412740" rtl="0" eaLnBrk="1" fontAlgn="auto" latinLnBrk="0" hangingPunct="0">
                  <a:lnSpc>
                    <a:spcPct val="120000"/>
                  </a:lnSpc>
                  <a:spcBef>
                    <a:spcPts val="0"/>
                  </a:spcBef>
                  <a:spcAft>
                    <a:spcPts val="0"/>
                  </a:spcAft>
                  <a:buClrTx/>
                  <a:buSzTx/>
                  <a:tabLst/>
                  <a:defRPr/>
                </a:pPr>
                <a:r>
                  <a:rPr lang="nl-NL" sz="2000" b="0" dirty="0">
                    <a:latin typeface="Arial" panose="020B0604020202020204" pitchFamily="34" charset="0"/>
                    <a:ea typeface="Roboto Light"/>
                    <a:cs typeface="Arial" panose="020B0604020202020204" pitchFamily="34" charset="0"/>
                  </a:rPr>
                  <a:t>Voorbeeld van kernsplijting:</a:t>
                </a:r>
              </a:p>
              <a:p>
                <a:pPr marR="0" lvl="0" algn="l" defTabSz="412740" rtl="0" eaLnBrk="1" fontAlgn="auto" latinLnBrk="0" hangingPunct="0">
                  <a:lnSpc>
                    <a:spcPct val="120000"/>
                  </a:lnSpc>
                  <a:spcBef>
                    <a:spcPts val="0"/>
                  </a:spcBef>
                  <a:spcAft>
                    <a:spcPts val="0"/>
                  </a:spcAft>
                  <a:buClrTx/>
                  <a:buSzTx/>
                  <a:tabLst/>
                  <a:defRPr/>
                </a:pPr>
                <a:endParaRPr lang="nl-NL" sz="2000" b="0" dirty="0">
                  <a:latin typeface="Arial" panose="020B0604020202020204" pitchFamily="34" charset="0"/>
                  <a:ea typeface="Roboto Light"/>
                  <a:cs typeface="Arial" panose="020B0604020202020204" pitchFamily="34" charset="0"/>
                </a:endParaRPr>
              </a:p>
              <a:p>
                <a:pPr algn="l">
                  <a:lnSpc>
                    <a:spcPct val="120000"/>
                  </a:lnSpc>
                  <a:defRPr/>
                </a:pPr>
                <a14:m>
                  <m:oMath xmlns:m="http://schemas.openxmlformats.org/officeDocument/2006/math">
                    <m:sPre>
                      <m:sPrePr>
                        <m:ctrlPr>
                          <a:rPr lang="nl-NL" sz="2133" i="1">
                            <a:solidFill>
                              <a:srgbClr val="0C419A"/>
                            </a:solidFill>
                            <a:latin typeface="Cambria Math" panose="02040503050406030204" pitchFamily="18" charset="0"/>
                            <a:sym typeface="Arial"/>
                          </a:rPr>
                        </m:ctrlPr>
                      </m:sPrePr>
                      <m:sub>
                        <m:r>
                          <a:rPr lang="nl-NL" sz="2133" i="1">
                            <a:solidFill>
                              <a:srgbClr val="0C419A"/>
                            </a:solidFill>
                            <a:latin typeface="Cambria Math" panose="02040503050406030204" pitchFamily="18" charset="0"/>
                            <a:sym typeface="Arial"/>
                          </a:rPr>
                          <m:t>92</m:t>
                        </m:r>
                      </m:sub>
                      <m:sup>
                        <m:r>
                          <a:rPr lang="nl-NL" sz="2133" i="1">
                            <a:solidFill>
                              <a:srgbClr val="0C419A"/>
                            </a:solidFill>
                            <a:latin typeface="Cambria Math" panose="02040503050406030204" pitchFamily="18" charset="0"/>
                            <a:sym typeface="Arial"/>
                          </a:rPr>
                          <m:t>235</m:t>
                        </m:r>
                      </m:sup>
                      <m:e>
                        <m:r>
                          <a:rPr lang="nl-NL" sz="2133" i="1">
                            <a:solidFill>
                              <a:srgbClr val="0C419A"/>
                            </a:solidFill>
                            <a:latin typeface="Cambria Math" panose="02040503050406030204" pitchFamily="18" charset="0"/>
                            <a:sym typeface="Arial"/>
                          </a:rPr>
                          <m:t>𝑈</m:t>
                        </m:r>
                      </m:e>
                    </m:sPre>
                    <m:r>
                      <a:rPr lang="nl-NL" sz="2133" i="1">
                        <a:solidFill>
                          <a:srgbClr val="0C419A"/>
                        </a:solidFill>
                        <a:latin typeface="Cambria Math" panose="02040503050406030204" pitchFamily="18" charset="0"/>
                        <a:sym typeface="Arial"/>
                      </a:rPr>
                      <m:t>+</m:t>
                    </m:r>
                    <m:sPre>
                      <m:sPrePr>
                        <m:ctrlPr>
                          <a:rPr lang="nl-NL" sz="2133" i="1">
                            <a:solidFill>
                              <a:srgbClr val="0C419A"/>
                            </a:solidFill>
                            <a:latin typeface="Cambria Math" panose="02040503050406030204" pitchFamily="18" charset="0"/>
                            <a:sym typeface="Arial"/>
                          </a:rPr>
                        </m:ctrlPr>
                      </m:sPrePr>
                      <m:sub>
                        <m:r>
                          <a:rPr lang="nl-NL" sz="2133" i="1">
                            <a:solidFill>
                              <a:srgbClr val="0C419A"/>
                            </a:solidFill>
                            <a:latin typeface="Cambria Math" panose="02040503050406030204" pitchFamily="18" charset="0"/>
                            <a:sym typeface="Arial"/>
                          </a:rPr>
                          <m:t>0</m:t>
                        </m:r>
                      </m:sub>
                      <m:sup>
                        <m:r>
                          <a:rPr lang="nl-NL" sz="2133" i="1">
                            <a:solidFill>
                              <a:srgbClr val="0C419A"/>
                            </a:solidFill>
                            <a:latin typeface="Cambria Math" panose="02040503050406030204" pitchFamily="18" charset="0"/>
                            <a:sym typeface="Arial"/>
                          </a:rPr>
                          <m:t>1</m:t>
                        </m:r>
                      </m:sup>
                      <m:e>
                        <m:r>
                          <a:rPr lang="nl-NL" sz="2133" i="1">
                            <a:solidFill>
                              <a:srgbClr val="0C419A"/>
                            </a:solidFill>
                            <a:latin typeface="Cambria Math" panose="02040503050406030204" pitchFamily="18" charset="0"/>
                            <a:sym typeface="Arial"/>
                          </a:rPr>
                          <m:t>𝑛</m:t>
                        </m:r>
                      </m:e>
                    </m:sPre>
                  </m:oMath>
                </a14:m>
                <a:r>
                  <a:rPr lang="nl-NL" sz="2133" dirty="0">
                    <a:solidFill>
                      <a:srgbClr val="FFFFFF"/>
                    </a:solidFill>
                    <a:sym typeface="Arial Medium"/>
                  </a:rPr>
                  <a:t> </a:t>
                </a:r>
                <a:r>
                  <a:rPr lang="nl-NL" sz="2133" dirty="0">
                    <a:solidFill>
                      <a:schemeClr val="tx2"/>
                    </a:solidFill>
                    <a:sym typeface="Wingdings" panose="05000000000000000000" pitchFamily="2" charset="2"/>
                  </a:rPr>
                  <a:t></a:t>
                </a:r>
                <a:r>
                  <a:rPr lang="nl-NL" sz="2133" dirty="0">
                    <a:solidFill>
                      <a:srgbClr val="FFFFFF"/>
                    </a:solidFill>
                    <a:sym typeface="Arial Medium"/>
                  </a:rPr>
                  <a:t> </a:t>
                </a:r>
                <a14:m>
                  <m:oMath xmlns:m="http://schemas.openxmlformats.org/officeDocument/2006/math">
                    <m:sPre>
                      <m:sPrePr>
                        <m:ctrlPr>
                          <a:rPr lang="nl-NL" sz="2133" i="1">
                            <a:solidFill>
                              <a:srgbClr val="34AA87"/>
                            </a:solidFill>
                            <a:latin typeface="Cambria Math" panose="02040503050406030204" pitchFamily="18" charset="0"/>
                            <a:sym typeface="Arial"/>
                          </a:rPr>
                        </m:ctrlPr>
                      </m:sPrePr>
                      <m:sub>
                        <m:r>
                          <a:rPr lang="nl-NL" sz="2133" i="1">
                            <a:solidFill>
                              <a:srgbClr val="34AA87"/>
                            </a:solidFill>
                            <a:latin typeface="Cambria Math" panose="02040503050406030204" pitchFamily="18" charset="0"/>
                            <a:sym typeface="Arial"/>
                          </a:rPr>
                          <m:t>36</m:t>
                        </m:r>
                      </m:sub>
                      <m:sup>
                        <m:r>
                          <a:rPr lang="nl-NL" sz="2133" i="1">
                            <a:solidFill>
                              <a:srgbClr val="34AA87"/>
                            </a:solidFill>
                            <a:latin typeface="Cambria Math" panose="02040503050406030204" pitchFamily="18" charset="0"/>
                            <a:sym typeface="Arial"/>
                          </a:rPr>
                          <m:t>92</m:t>
                        </m:r>
                      </m:sup>
                      <m:e>
                        <m:r>
                          <a:rPr lang="nl-NL" sz="2133" i="1">
                            <a:solidFill>
                              <a:srgbClr val="34AA87"/>
                            </a:solidFill>
                            <a:latin typeface="Cambria Math" panose="02040503050406030204" pitchFamily="18" charset="0"/>
                            <a:sym typeface="Arial"/>
                          </a:rPr>
                          <m:t>𝐾𝑟</m:t>
                        </m:r>
                      </m:e>
                    </m:sPre>
                    <m:r>
                      <a:rPr lang="nl-NL" sz="2133" i="1">
                        <a:solidFill>
                          <a:srgbClr val="34AA87"/>
                        </a:solidFill>
                        <a:latin typeface="Cambria Math" panose="02040503050406030204" pitchFamily="18" charset="0"/>
                        <a:sym typeface="Arial"/>
                      </a:rPr>
                      <m:t>+</m:t>
                    </m:r>
                    <m:sPre>
                      <m:sPrePr>
                        <m:ctrlPr>
                          <a:rPr lang="nl-NL" sz="2133" i="1">
                            <a:solidFill>
                              <a:srgbClr val="34AA87"/>
                            </a:solidFill>
                            <a:latin typeface="Cambria Math" panose="02040503050406030204" pitchFamily="18" charset="0"/>
                            <a:sym typeface="Arial"/>
                          </a:rPr>
                        </m:ctrlPr>
                      </m:sPrePr>
                      <m:sub>
                        <m:r>
                          <a:rPr lang="nl-NL" sz="2133" i="1">
                            <a:solidFill>
                              <a:srgbClr val="34AA87"/>
                            </a:solidFill>
                            <a:latin typeface="Cambria Math" panose="02040503050406030204" pitchFamily="18" charset="0"/>
                            <a:sym typeface="Arial"/>
                          </a:rPr>
                          <m:t>56</m:t>
                        </m:r>
                      </m:sub>
                      <m:sup>
                        <m:r>
                          <a:rPr lang="nl-NL" sz="2133" i="1">
                            <a:solidFill>
                              <a:srgbClr val="34AA87"/>
                            </a:solidFill>
                            <a:latin typeface="Cambria Math" panose="02040503050406030204" pitchFamily="18" charset="0"/>
                            <a:sym typeface="Arial"/>
                          </a:rPr>
                          <m:t>141</m:t>
                        </m:r>
                      </m:sup>
                      <m:e>
                        <m:r>
                          <a:rPr lang="nl-NL" sz="2133" i="1">
                            <a:solidFill>
                              <a:srgbClr val="34AA87"/>
                            </a:solidFill>
                            <a:latin typeface="Cambria Math" panose="02040503050406030204" pitchFamily="18" charset="0"/>
                            <a:sym typeface="Arial"/>
                          </a:rPr>
                          <m:t>𝐵𝑎</m:t>
                        </m:r>
                      </m:e>
                    </m:sPre>
                    <m:r>
                      <a:rPr lang="nl-NL" sz="2133" i="1">
                        <a:solidFill>
                          <a:srgbClr val="34AA87"/>
                        </a:solidFill>
                        <a:latin typeface="Cambria Math" panose="02040503050406030204" pitchFamily="18" charset="0"/>
                        <a:sym typeface="Arial"/>
                      </a:rPr>
                      <m:t>+3 </m:t>
                    </m:r>
                    <m:sPre>
                      <m:sPrePr>
                        <m:ctrlPr>
                          <a:rPr lang="nl-NL" sz="2133" i="1">
                            <a:solidFill>
                              <a:srgbClr val="34AA87"/>
                            </a:solidFill>
                            <a:latin typeface="Cambria Math" panose="02040503050406030204" pitchFamily="18" charset="0"/>
                            <a:sym typeface="Arial"/>
                          </a:rPr>
                        </m:ctrlPr>
                      </m:sPrePr>
                      <m:sub>
                        <m:r>
                          <a:rPr lang="nl-NL" sz="2133" i="1">
                            <a:solidFill>
                              <a:srgbClr val="34AA87"/>
                            </a:solidFill>
                            <a:latin typeface="Cambria Math" panose="02040503050406030204" pitchFamily="18" charset="0"/>
                            <a:sym typeface="Arial"/>
                          </a:rPr>
                          <m:t>0</m:t>
                        </m:r>
                      </m:sub>
                      <m:sup>
                        <m:r>
                          <a:rPr lang="nl-NL" sz="2133" i="1">
                            <a:solidFill>
                              <a:srgbClr val="34AA87"/>
                            </a:solidFill>
                            <a:latin typeface="Cambria Math" panose="02040503050406030204" pitchFamily="18" charset="0"/>
                            <a:sym typeface="Arial"/>
                          </a:rPr>
                          <m:t>1</m:t>
                        </m:r>
                      </m:sup>
                      <m:e>
                        <m:r>
                          <a:rPr lang="nl-NL" sz="2133" i="1">
                            <a:solidFill>
                              <a:srgbClr val="34AA87"/>
                            </a:solidFill>
                            <a:latin typeface="Cambria Math" panose="02040503050406030204" pitchFamily="18" charset="0"/>
                            <a:sym typeface="Arial"/>
                          </a:rPr>
                          <m:t>𝑛</m:t>
                        </m:r>
                      </m:e>
                    </m:sPre>
                    <m:r>
                      <a:rPr lang="nl-NL" sz="2133" i="1">
                        <a:solidFill>
                          <a:schemeClr val="tx2"/>
                        </a:solidFill>
                        <a:latin typeface="Cambria Math" panose="02040503050406030204" pitchFamily="18" charset="0"/>
                        <a:sym typeface="Arial"/>
                      </a:rPr>
                      <m:t>+</m:t>
                    </m:r>
                    <m:r>
                      <a:rPr lang="nl-NL" sz="2133" b="1" i="1" smtClean="0">
                        <a:solidFill>
                          <a:schemeClr val="tx2"/>
                        </a:solidFill>
                        <a:latin typeface="Cambria Math" panose="02040503050406030204" pitchFamily="18" charset="0"/>
                        <a:sym typeface="Arial"/>
                      </a:rPr>
                      <m:t>𝒆𝒏𝒆𝒓𝒈𝒊𝒆</m:t>
                    </m:r>
                  </m:oMath>
                </a14:m>
                <a:endParaRPr lang="nl-NL" sz="2133" i="1" dirty="0">
                  <a:solidFill>
                    <a:srgbClr val="002060"/>
                  </a:solidFill>
                  <a:sym typeface="Arial"/>
                </a:endParaRPr>
              </a:p>
            </p:txBody>
          </p:sp>
        </mc:Choice>
        <mc:Fallback xmlns="">
          <p:sp>
            <p:nvSpPr>
              <p:cNvPr id="9" name="TextBox 8">
                <a:extLst>
                  <a:ext uri="{FF2B5EF4-FFF2-40B4-BE49-F238E27FC236}">
                    <a16:creationId xmlns:a16="http://schemas.microsoft.com/office/drawing/2014/main" id="{7D08B834-EDA9-2C92-A6A7-6363BAECD760}"/>
                  </a:ext>
                </a:extLst>
              </p:cNvPr>
              <p:cNvSpPr txBox="1">
                <a:spLocks noRot="1" noChangeAspect="1" noMove="1" noResize="1" noEditPoints="1" noAdjustHandles="1" noChangeArrowheads="1" noChangeShapeType="1" noTextEdit="1"/>
              </p:cNvSpPr>
              <p:nvPr/>
            </p:nvSpPr>
            <p:spPr>
              <a:xfrm>
                <a:off x="744857" y="1662194"/>
                <a:ext cx="7769878" cy="3533616"/>
              </a:xfrm>
              <a:prstGeom prst="rect">
                <a:avLst/>
              </a:prstGeom>
              <a:blipFill>
                <a:blip r:embed="rId3"/>
                <a:stretch>
                  <a:fillRect l="-1098" b="-1209"/>
                </a:stretch>
              </a:blipFill>
              <a:ln w="12700" cap="flat">
                <a:noFill/>
                <a:miter lim="400000"/>
              </a:ln>
              <a:effectLst/>
            </p:spPr>
            <p:txBody>
              <a:bodyPr/>
              <a:lstStyle/>
              <a:p>
                <a:r>
                  <a:rPr lang="nl-NL">
                    <a:noFill/>
                  </a:rPr>
                  <a:t> </a:t>
                </a:r>
              </a:p>
            </p:txBody>
          </p:sp>
        </mc:Fallback>
      </mc:AlternateContent>
      <p:pic>
        <p:nvPicPr>
          <p:cNvPr id="3" name="Graphic 2">
            <a:extLst>
              <a:ext uri="{FF2B5EF4-FFF2-40B4-BE49-F238E27FC236}">
                <a16:creationId xmlns:a16="http://schemas.microsoft.com/office/drawing/2014/main" id="{7DE7DBF5-DDFB-5423-6AA0-B223DF300F3F}"/>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025"/>
          <a:stretch/>
        </p:blipFill>
        <p:spPr>
          <a:xfrm>
            <a:off x="7105522" y="1220431"/>
            <a:ext cx="5256455" cy="4752959"/>
          </a:xfrm>
          <a:prstGeom prst="rect">
            <a:avLst/>
          </a:prstGeom>
        </p:spPr>
      </p:pic>
    </p:spTree>
    <p:extLst>
      <p:ext uri="{BB962C8B-B14F-4D97-AF65-F5344CB8AC3E}">
        <p14:creationId xmlns:p14="http://schemas.microsoft.com/office/powerpoint/2010/main" val="31394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2E34EA-D794-0954-947A-8EB4A14A7AEC}"/>
              </a:ext>
            </a:extLst>
          </p:cNvPr>
          <p:cNvSpPr>
            <a:spLocks noGrp="1"/>
          </p:cNvSpPr>
          <p:nvPr>
            <p:ph type="title"/>
          </p:nvPr>
        </p:nvSpPr>
        <p:spPr>
          <a:xfrm>
            <a:off x="499200" y="557649"/>
            <a:ext cx="3187897" cy="1325563"/>
          </a:xfrm>
        </p:spPr>
        <p:txBody>
          <a:bodyPr/>
          <a:lstStyle/>
          <a:p>
            <a:r>
              <a:rPr lang="en-US" dirty="0"/>
              <a:t>Kernsplijting</a:t>
            </a:r>
            <a:br>
              <a:rPr lang="en-US" dirty="0"/>
            </a:br>
            <a:endParaRPr lang="nl-NL"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4294967295"/>
              </p:nvPr>
            </p:nvSpPr>
            <p:spPr>
              <a:xfrm>
                <a:off x="499200" y="2041159"/>
                <a:ext cx="7799388" cy="2933625"/>
              </a:xfrm>
            </p:spPr>
            <p:txBody>
              <a:bodyPr>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De meeste kerncentrales gebruiken </a:t>
                </a:r>
                <a:r>
                  <a:rPr lang="nl-NL" sz="2000" dirty="0"/>
                  <a:t>uranium </a:t>
                </a:r>
                <a:r>
                  <a:rPr lang="nl-NL" sz="2000" b="0" dirty="0"/>
                  <a:t>als brandstof voor energieopwekking</a:t>
                </a:r>
              </a:p>
              <a:p>
                <a:pPr algn="l"/>
                <a:endParaRPr lang="nl-NL" sz="2000" b="0" dirty="0"/>
              </a:p>
              <a:p>
                <a:pPr algn="l"/>
                <a:endParaRPr lang="nl-NL" sz="2000" b="0" dirty="0"/>
              </a:p>
              <a:p>
                <a:pPr algn="l"/>
                <a:r>
                  <a:rPr lang="nl-NL" sz="2000" b="0" dirty="0"/>
                  <a:t>Specifiek het isotoop </a:t>
                </a:r>
                <a14:m>
                  <m:oMath xmlns:m="http://schemas.openxmlformats.org/officeDocument/2006/math">
                    <m:sPre>
                      <m:sPrePr>
                        <m:ctrlPr>
                          <a:rPr lang="nl-NL" sz="2400" i="1" smtClean="0">
                            <a:solidFill>
                              <a:srgbClr val="F38E02"/>
                            </a:solidFill>
                            <a:latin typeface="Cambria Math" panose="02040503050406030204" pitchFamily="18" charset="0"/>
                          </a:rPr>
                        </m:ctrlPr>
                      </m:sPrePr>
                      <m:sub>
                        <m:r>
                          <a:rPr lang="nl-NL" sz="2400" b="1" i="1">
                            <a:solidFill>
                              <a:srgbClr val="F38E02"/>
                            </a:solidFill>
                            <a:latin typeface="Cambria Math" panose="02040503050406030204" pitchFamily="18" charset="0"/>
                          </a:rPr>
                          <m:t>𝟗𝟐</m:t>
                        </m:r>
                      </m:sub>
                      <m:sup>
                        <m:r>
                          <a:rPr lang="nl-NL" sz="2400" b="1" i="1">
                            <a:solidFill>
                              <a:srgbClr val="F38E02"/>
                            </a:solidFill>
                            <a:latin typeface="Cambria Math" panose="02040503050406030204" pitchFamily="18" charset="0"/>
                          </a:rPr>
                          <m:t>𝟐𝟑𝟓</m:t>
                        </m:r>
                      </m:sup>
                      <m:e>
                        <m:r>
                          <a:rPr lang="nl-NL" sz="2400" b="1" i="1">
                            <a:solidFill>
                              <a:srgbClr val="F38E02"/>
                            </a:solidFill>
                            <a:latin typeface="Cambria Math" panose="02040503050406030204" pitchFamily="18" charset="0"/>
                          </a:rPr>
                          <m:t>𝑼</m:t>
                        </m:r>
                      </m:e>
                    </m:sPre>
                  </m:oMath>
                </a14:m>
                <a:endParaRPr lang="nl-NL" sz="2400" dirty="0"/>
              </a:p>
              <a:p>
                <a:pPr algn="l"/>
                <a:endParaRPr lang="nl-NL" sz="2000" b="0" dirty="0"/>
              </a:p>
              <a:p>
                <a:pPr marL="380990" indent="-380990" algn="l">
                  <a:buFont typeface="Arial" panose="020B0604020202020204" pitchFamily="34" charset="0"/>
                  <a:buChar char="•"/>
                </a:pPr>
                <a:r>
                  <a:rPr lang="nl-NL" sz="2000" b="0" dirty="0"/>
                  <a:t>92 protonen</a:t>
                </a:r>
              </a:p>
              <a:p>
                <a:pPr marL="380990" indent="-380990" algn="l">
                  <a:buFont typeface="Arial" panose="020B0604020202020204" pitchFamily="34" charset="0"/>
                  <a:buChar char="•"/>
                </a:pPr>
                <a:r>
                  <a:rPr lang="nl-NL" sz="2000" b="0" dirty="0"/>
                  <a:t>143 neutronen  </a:t>
                </a:r>
              </a:p>
              <a:p>
                <a:pPr algn="l"/>
                <a:endParaRPr lang="nl-NL" sz="2000" b="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4294967295"/>
              </p:nvPr>
            </p:nvSpPr>
            <p:spPr>
              <a:xfrm>
                <a:off x="499200" y="2041159"/>
                <a:ext cx="7799388" cy="2933625"/>
              </a:xfrm>
              <a:blipFill>
                <a:blip r:embed="rId3"/>
                <a:stretch>
                  <a:fillRect l="-860" t="-1040"/>
                </a:stretch>
              </a:blipFill>
            </p:spPr>
            <p:txBody>
              <a:bodyPr/>
              <a:lstStyle/>
              <a:p>
                <a:r>
                  <a:rPr lang="nl-NL">
                    <a:noFill/>
                  </a:rPr>
                  <a:t> </a:t>
                </a:r>
              </a:p>
            </p:txBody>
          </p:sp>
        </mc:Fallback>
      </mc:AlternateContent>
      <p:cxnSp>
        <p:nvCxnSpPr>
          <p:cNvPr id="12" name="Straight Arrow Connector 11"/>
          <p:cNvCxnSpPr/>
          <p:nvPr/>
        </p:nvCxnSpPr>
        <p:spPr>
          <a:xfrm>
            <a:off x="10691777" y="3620269"/>
            <a:ext cx="403811"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115200" y="6167555"/>
            <a:ext cx="38400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1100611"/>
            <a:endParaRPr lang="en-GB" sz="4267">
              <a:solidFill>
                <a:srgbClr val="FFFFFF"/>
              </a:solidFill>
              <a:latin typeface="Arial"/>
              <a:cs typeface="Arial"/>
              <a:sym typeface="Arial Medium"/>
            </a:endParaRPr>
          </a:p>
        </p:txBody>
      </p:sp>
      <p:pic>
        <p:nvPicPr>
          <p:cNvPr id="16" name="Graphic 15">
            <a:extLst>
              <a:ext uri="{FF2B5EF4-FFF2-40B4-BE49-F238E27FC236}">
                <a16:creationId xmlns:a16="http://schemas.microsoft.com/office/drawing/2014/main" id="{CE7FDCDC-AE1C-A598-D765-0A06BAEB67F9}"/>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025"/>
          <a:stretch/>
        </p:blipFill>
        <p:spPr>
          <a:xfrm>
            <a:off x="7105522" y="1220431"/>
            <a:ext cx="5256455" cy="4752959"/>
          </a:xfrm>
          <a:prstGeom prst="rect">
            <a:avLst/>
          </a:prstGeom>
        </p:spPr>
      </p:pic>
    </p:spTree>
    <p:extLst>
      <p:ext uri="{BB962C8B-B14F-4D97-AF65-F5344CB8AC3E}">
        <p14:creationId xmlns:p14="http://schemas.microsoft.com/office/powerpoint/2010/main" val="22530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FC98B-DF86-137C-373D-EE511F7D04FA}"/>
              </a:ext>
            </a:extLst>
          </p:cNvPr>
          <p:cNvSpPr>
            <a:spLocks noGrp="1"/>
          </p:cNvSpPr>
          <p:nvPr>
            <p:ph type="title"/>
          </p:nvPr>
        </p:nvSpPr>
        <p:spPr>
          <a:xfrm>
            <a:off x="320311" y="426627"/>
            <a:ext cx="10515600" cy="1325563"/>
          </a:xfrm>
        </p:spPr>
        <p:txBody>
          <a:bodyPr/>
          <a:lstStyle/>
          <a:p>
            <a:r>
              <a:rPr lang="nl-NL" dirty="0"/>
              <a:t>Kerncentrale</a:t>
            </a:r>
            <a:br>
              <a:rPr lang="nl-NL" dirty="0"/>
            </a:br>
            <a:endParaRPr lang="nl-NL"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rcRect t="162" b="162"/>
          <a:stretch/>
        </p:blipFill>
        <p:spPr>
          <a:xfrm>
            <a:off x="389137" y="1330117"/>
            <a:ext cx="10183485" cy="5292843"/>
          </a:xfrm>
          <a:prstGeom prst="rect">
            <a:avLst/>
          </a:prstGeom>
          <a:ln>
            <a:solidFill>
              <a:schemeClr val="tx1"/>
            </a:solidFill>
          </a:ln>
        </p:spPr>
      </p:pic>
    </p:spTree>
    <p:extLst>
      <p:ext uri="{BB962C8B-B14F-4D97-AF65-F5344CB8AC3E}">
        <p14:creationId xmlns:p14="http://schemas.microsoft.com/office/powerpoint/2010/main" val="260255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BA930-654D-D461-9D3E-4D5E2E72098B}"/>
              </a:ext>
            </a:extLst>
          </p:cNvPr>
          <p:cNvSpPr>
            <a:spLocks noGrp="1"/>
          </p:cNvSpPr>
          <p:nvPr>
            <p:ph type="ctrTitle"/>
          </p:nvPr>
        </p:nvSpPr>
        <p:spPr/>
        <p:txBody>
          <a:bodyPr/>
          <a:lstStyle/>
          <a:p>
            <a:r>
              <a:rPr lang="nl-NL" dirty="0"/>
              <a:t>Vragen?</a:t>
            </a:r>
          </a:p>
        </p:txBody>
      </p:sp>
    </p:spTree>
    <p:extLst>
      <p:ext uri="{BB962C8B-B14F-4D97-AF65-F5344CB8AC3E}">
        <p14:creationId xmlns:p14="http://schemas.microsoft.com/office/powerpoint/2010/main" val="275863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133F76-B2D0-2CDA-F614-35256B122264}"/>
              </a:ext>
            </a:extLst>
          </p:cNvPr>
          <p:cNvSpPr>
            <a:spLocks noGrp="1"/>
          </p:cNvSpPr>
          <p:nvPr>
            <p:ph type="title"/>
          </p:nvPr>
        </p:nvSpPr>
        <p:spPr/>
        <p:txBody>
          <a:bodyPr/>
          <a:lstStyle/>
          <a:p>
            <a:r>
              <a:rPr lang="nl-NL" dirty="0">
                <a:solidFill>
                  <a:schemeClr val="accent2"/>
                </a:solidFill>
              </a:rPr>
              <a:t>Leerdoelen</a:t>
            </a:r>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706848BB-C933-FE7A-A12F-DF2A26006082}"/>
                  </a:ext>
                </a:extLst>
              </p:cNvPr>
              <p:cNvSpPr>
                <a:spLocks noGrp="1"/>
              </p:cNvSpPr>
              <p:nvPr>
                <p:ph type="body" sz="quarter" idx="4294967295"/>
              </p:nvPr>
            </p:nvSpPr>
            <p:spPr>
              <a:xfrm>
                <a:off x="424497" y="1346200"/>
                <a:ext cx="11767503" cy="4981575"/>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Aan het einde van de les kan je…</a:t>
                </a:r>
              </a:p>
              <a:p>
                <a:pPr algn="l"/>
                <a:endParaRPr lang="nl-NL" sz="2000" b="0" dirty="0"/>
              </a:p>
              <a:p>
                <a:pPr marL="457189" lvl="0" indent="-457189" algn="l">
                  <a:buFont typeface="Arial" panose="020B0604020202020204" pitchFamily="34" charset="0"/>
                  <a:buChar char="•"/>
                </a:pPr>
                <a:r>
                  <a:rPr lang="nl-NL" sz="2000" b="0" dirty="0"/>
                  <a:t>Onderscheid maken tussen de kerndeeltjes (elektron, proton en neutron)</a:t>
                </a:r>
              </a:p>
              <a:p>
                <a:pPr marL="457189" lvl="0" indent="-457189" algn="l">
                  <a:buFont typeface="Arial" panose="020B0604020202020204" pitchFamily="34" charset="0"/>
                  <a:buChar char="•"/>
                </a:pPr>
                <a:r>
                  <a:rPr lang="nl-NL" sz="2000" b="0" dirty="0"/>
                  <a:t>Het atoommodel uitleggen</a:t>
                </a:r>
              </a:p>
              <a:p>
                <a:pPr marL="457189" lvl="0" indent="-457189" algn="l">
                  <a:buFont typeface="Arial" panose="020B0604020202020204" pitchFamily="34" charset="0"/>
                  <a:buChar char="•"/>
                </a:pPr>
                <a:r>
                  <a:rPr lang="nl-NL" sz="2000" b="0" dirty="0"/>
                  <a:t>De notatie van kern met deeltjes toepassen</a:t>
                </a:r>
              </a:p>
              <a:p>
                <a:pPr marL="457189" lvl="0" indent="-457189" algn="l">
                  <a:buFont typeface="Arial" panose="020B0604020202020204" pitchFamily="34" charset="0"/>
                  <a:buChar char="•"/>
                </a:pPr>
                <a:r>
                  <a:rPr lang="nl-NL" sz="2000" b="0" dirty="0"/>
                  <a:t>De massa van een isotoop bepalen (m.b.v. BINAS)</a:t>
                </a:r>
              </a:p>
              <a:p>
                <a:pPr marL="457189" lvl="0" indent="-457189" algn="l">
                  <a:buFont typeface="Arial" panose="020B0604020202020204" pitchFamily="34" charset="0"/>
                  <a:buChar char="•"/>
                </a:pPr>
                <a:r>
                  <a:rPr lang="nl-NL" sz="2000" b="0" dirty="0"/>
                  <a:t>Uitleggen wat een isotoop is</a:t>
                </a:r>
              </a:p>
              <a:p>
                <a:pPr marL="457189" lvl="0" indent="-457189" algn="l">
                  <a:buFont typeface="Arial" panose="020B0604020202020204" pitchFamily="34" charset="0"/>
                  <a:buChar char="•"/>
                </a:pPr>
                <a:r>
                  <a:rPr lang="nl-NL" sz="2000" b="0" dirty="0"/>
                  <a:t>Het verschil tussen α, β, γ- straling uitleggen</a:t>
                </a:r>
              </a:p>
              <a:p>
                <a:pPr marL="457189" lvl="0" indent="-457189" algn="l">
                  <a:buFont typeface="Arial" panose="020B0604020202020204" pitchFamily="34" charset="0"/>
                  <a:buChar char="•"/>
                </a:pPr>
                <a:r>
                  <a:rPr lang="nl-NL" sz="2000" b="0" dirty="0"/>
                  <a:t>Een vervalreactie opstellen</a:t>
                </a:r>
              </a:p>
              <a:p>
                <a:pPr marL="457189" lvl="0" indent="-457189" algn="l">
                  <a:buFont typeface="Arial" panose="020B0604020202020204" pitchFamily="34" charset="0"/>
                  <a:buChar char="•"/>
                </a:pPr>
                <a:r>
                  <a:rPr lang="nl-NL" sz="2000" b="0" dirty="0"/>
                  <a:t>Uitleggen dat er bij kernsplijting energie vrijkomt</a:t>
                </a:r>
              </a:p>
              <a:p>
                <a:pPr marL="457189" lvl="0" indent="-457189" algn="l">
                  <a:buFont typeface="Arial" panose="020B0604020202020204" pitchFamily="34" charset="0"/>
                  <a:buChar char="•"/>
                </a:pPr>
                <a:r>
                  <a:rPr lang="nl-NL" sz="2000" b="0" dirty="0"/>
                  <a:t>Uitleggen hoe een kerncentrale werkt en de hoofdonderdelen aanwijzen en uitleggen</a:t>
                </a:r>
              </a:p>
              <a:p>
                <a:pPr marL="457189" lvl="0" indent="-457189" algn="l">
                  <a:buFont typeface="Arial" panose="020B0604020202020204" pitchFamily="34" charset="0"/>
                  <a:buChar char="•"/>
                </a:pPr>
                <a:r>
                  <a:rPr lang="nl-NL" sz="2000" b="0" dirty="0"/>
                  <a:t>Uitleggen waarom er een kettingreactie optreedt en dat er energie bij vrijkomt</a:t>
                </a:r>
              </a:p>
              <a:p>
                <a:pPr marL="457189" lvl="0" indent="-457189" algn="l">
                  <a:buFont typeface="Arial" panose="020B0604020202020204" pitchFamily="34" charset="0"/>
                  <a:buChar char="•"/>
                </a:pPr>
                <a:r>
                  <a:rPr lang="nl-NL" sz="2000" b="0" dirty="0"/>
                  <a:t>Begrijpen dat er warmte vrijkomt bij splijtingsreacties</a:t>
                </a:r>
              </a:p>
              <a:p>
                <a:pPr marL="457189" lvl="0" indent="-457189" algn="l">
                  <a:buFont typeface="Arial" panose="020B0604020202020204" pitchFamily="34" charset="0"/>
                  <a:buChar char="•"/>
                </a:pPr>
                <a:r>
                  <a:rPr lang="nl-NL" sz="2000" b="0" dirty="0"/>
                  <a:t>Begrijpen waarom er gekoeld moet worden in een reactorkern</a:t>
                </a:r>
              </a:p>
              <a:p>
                <a:pPr marL="457189" indent="-457189" algn="l">
                  <a:buFont typeface="Arial" panose="020B0604020202020204" pitchFamily="34" charset="0"/>
                  <a:buChar char="•"/>
                </a:pPr>
                <a:r>
                  <a:rPr lang="nl-NL" sz="2000" b="0" dirty="0"/>
                  <a:t>Rekenen met </a:t>
                </a:r>
                <a14:m>
                  <m:oMath xmlns:m="http://schemas.openxmlformats.org/officeDocument/2006/math">
                    <m:r>
                      <a:rPr lang="nl-NL" sz="2400" b="1" i="1" smtClean="0">
                        <a:solidFill>
                          <a:schemeClr val="accent2"/>
                        </a:solidFill>
                        <a:latin typeface="Cambria Math" panose="02040503050406030204" pitchFamily="18" charset="0"/>
                      </a:rPr>
                      <m:t>𝑬</m:t>
                    </m:r>
                    <m:r>
                      <a:rPr lang="nl-NL" sz="2400" b="1" i="1" smtClean="0">
                        <a:solidFill>
                          <a:schemeClr val="accent2"/>
                        </a:solidFill>
                        <a:latin typeface="Cambria Math" panose="02040503050406030204" pitchFamily="18" charset="0"/>
                      </a:rPr>
                      <m:t>=</m:t>
                    </m:r>
                    <m:r>
                      <a:rPr lang="nl-NL" sz="2400" b="1" i="1" smtClean="0">
                        <a:solidFill>
                          <a:schemeClr val="accent2"/>
                        </a:solidFill>
                        <a:latin typeface="Cambria Math" panose="02040503050406030204" pitchFamily="18" charset="0"/>
                      </a:rPr>
                      <m:t>𝑷</m:t>
                    </m:r>
                    <m:r>
                      <a:rPr lang="nl-NL" sz="2400" b="1" i="1" smtClean="0">
                        <a:solidFill>
                          <a:schemeClr val="accent2"/>
                        </a:solidFill>
                        <a:latin typeface="Cambria Math" panose="02040503050406030204" pitchFamily="18" charset="0"/>
                      </a:rPr>
                      <m:t> ∙</m:t>
                    </m:r>
                    <m:r>
                      <a:rPr lang="nl-NL" sz="2400" b="1" i="1" smtClean="0">
                        <a:solidFill>
                          <a:schemeClr val="accent2"/>
                        </a:solidFill>
                        <a:latin typeface="Cambria Math" panose="02040503050406030204" pitchFamily="18" charset="0"/>
                      </a:rPr>
                      <m:t>𝒕</m:t>
                    </m:r>
                  </m:oMath>
                </a14:m>
                <a:endParaRPr lang="nl-NL" sz="2400" dirty="0"/>
              </a:p>
            </p:txBody>
          </p:sp>
        </mc:Choice>
        <mc:Fallback xmlns="">
          <p:sp>
            <p:nvSpPr>
              <p:cNvPr id="4" name="Tijdelijke aanduiding voor tekst 3">
                <a:extLst>
                  <a:ext uri="{FF2B5EF4-FFF2-40B4-BE49-F238E27FC236}">
                    <a16:creationId xmlns:a16="http://schemas.microsoft.com/office/drawing/2014/main" id="{706848BB-C933-FE7A-A12F-DF2A26006082}"/>
                  </a:ext>
                </a:extLst>
              </p:cNvPr>
              <p:cNvSpPr>
                <a:spLocks noGrp="1" noRot="1" noChangeAspect="1" noMove="1" noResize="1" noEditPoints="1" noAdjustHandles="1" noChangeArrowheads="1" noChangeShapeType="1" noTextEdit="1"/>
              </p:cNvSpPr>
              <p:nvPr>
                <p:ph type="body" sz="quarter" idx="4294967295"/>
              </p:nvPr>
            </p:nvSpPr>
            <p:spPr>
              <a:xfrm>
                <a:off x="424497" y="1346200"/>
                <a:ext cx="11767503" cy="4981575"/>
              </a:xfrm>
              <a:blipFill>
                <a:blip r:embed="rId2"/>
                <a:stretch>
                  <a:fillRect l="-570" t="-612"/>
                </a:stretch>
              </a:blipFill>
            </p:spPr>
            <p:txBody>
              <a:bodyPr/>
              <a:lstStyle/>
              <a:p>
                <a:r>
                  <a:rPr lang="nl-NL">
                    <a:noFill/>
                  </a:rPr>
                  <a:t> </a:t>
                </a:r>
              </a:p>
            </p:txBody>
          </p:sp>
        </mc:Fallback>
      </mc:AlternateContent>
    </p:spTree>
    <p:extLst>
      <p:ext uri="{BB962C8B-B14F-4D97-AF65-F5344CB8AC3E}">
        <p14:creationId xmlns:p14="http://schemas.microsoft.com/office/powerpoint/2010/main" val="18544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00026A-89AE-EBE9-2661-30BE5C48C410}"/>
              </a:ext>
            </a:extLst>
          </p:cNvPr>
          <p:cNvSpPr>
            <a:spLocks noGrp="1"/>
          </p:cNvSpPr>
          <p:nvPr>
            <p:ph type="title"/>
          </p:nvPr>
        </p:nvSpPr>
        <p:spPr>
          <a:xfrm>
            <a:off x="462344" y="416096"/>
            <a:ext cx="8628062" cy="911159"/>
          </a:xfrm>
        </p:spPr>
        <p:txBody>
          <a:bodyPr>
            <a:noAutofit/>
          </a:bodyPr>
          <a:lstStyle/>
          <a:p>
            <a:r>
              <a:rPr lang="nl-NL" dirty="0">
                <a:solidFill>
                  <a:schemeClr val="accent2"/>
                </a:solidFill>
              </a:rPr>
              <a:t>Opbouw van een stof</a:t>
            </a:r>
            <a:br>
              <a:rPr lang="en-NL" dirty="0">
                <a:solidFill>
                  <a:schemeClr val="accent2"/>
                </a:solidFill>
              </a:rPr>
            </a:br>
            <a:endParaRPr lang="nl-NL" dirty="0">
              <a:solidFill>
                <a:schemeClr val="accent2"/>
              </a:solidFill>
            </a:endParaRPr>
          </a:p>
        </p:txBody>
      </p:sp>
      <p:sp>
        <p:nvSpPr>
          <p:cNvPr id="5" name="Text Placeholder 4"/>
          <p:cNvSpPr>
            <a:spLocks noGrp="1"/>
          </p:cNvSpPr>
          <p:nvPr>
            <p:ph type="body" sz="quarter" idx="4294967295"/>
          </p:nvPr>
        </p:nvSpPr>
        <p:spPr>
          <a:xfrm>
            <a:off x="361071" y="2498524"/>
            <a:ext cx="8678162"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endParaRPr lang="nl-NL" sz="2000" b="0" dirty="0"/>
          </a:p>
          <a:p>
            <a:pPr algn="l"/>
            <a:endParaRPr lang="nl-NL" sz="2000" b="0" dirty="0"/>
          </a:p>
          <a:p>
            <a:pPr algn="l"/>
            <a:r>
              <a:rPr lang="nl-NL" sz="2000" b="0" dirty="0">
                <a:sym typeface="Wingdings" panose="05000000000000000000" pitchFamily="2" charset="2"/>
              </a:rPr>
              <a:t>Moleculen </a:t>
            </a:r>
          </a:p>
          <a:p>
            <a:pPr algn="l"/>
            <a:r>
              <a:rPr lang="nl-NL" sz="2000" b="0" dirty="0">
                <a:sym typeface="Wingdings" panose="05000000000000000000" pitchFamily="2" charset="2"/>
              </a:rPr>
              <a:t>	 Elementen/atomen </a:t>
            </a:r>
          </a:p>
          <a:p>
            <a:pPr algn="l"/>
            <a:r>
              <a:rPr lang="nl-NL" sz="2000" b="0" dirty="0">
                <a:sym typeface="Wingdings" panose="05000000000000000000" pitchFamily="2" charset="2"/>
              </a:rPr>
              <a:t>		 Atoomkern en elektronenschil</a:t>
            </a:r>
            <a:endParaRPr lang="nl-NL" sz="2000" b="0" dirty="0"/>
          </a:p>
          <a:p>
            <a:pPr algn="l"/>
            <a:endParaRPr lang="nl-NL" sz="2000" b="0" dirty="0"/>
          </a:p>
          <a:p>
            <a:pPr algn="l"/>
            <a:r>
              <a:rPr lang="nl-NL" sz="2000" b="0" dirty="0"/>
              <a:t>Atoomkern </a:t>
            </a:r>
            <a:r>
              <a:rPr lang="nl-NL" sz="2000" b="0" dirty="0">
                <a:sym typeface="Wingdings" panose="05000000000000000000" pitchFamily="2" charset="2"/>
              </a:rPr>
              <a:t>bestaat uit: </a:t>
            </a:r>
          </a:p>
          <a:p>
            <a:pPr algn="l"/>
            <a:r>
              <a:rPr lang="nl-NL" sz="2000" b="0" dirty="0">
                <a:sym typeface="Wingdings" panose="05000000000000000000" pitchFamily="2" charset="2"/>
              </a:rPr>
              <a:t>	 Protonen en neutronen (allebei met massa van 1u)</a:t>
            </a:r>
          </a:p>
          <a:p>
            <a:pPr algn="l"/>
            <a:endParaRPr lang="nl-NL" sz="2000" b="0" dirty="0">
              <a:sym typeface="Wingdings" panose="05000000000000000000" pitchFamily="2" charset="2"/>
            </a:endParaRPr>
          </a:p>
          <a:p>
            <a:pPr algn="l"/>
            <a:endParaRPr lang="nl-NL" sz="2000" b="0" dirty="0">
              <a:sym typeface="Wingdings" panose="05000000000000000000" pitchFamily="2" charset="2"/>
            </a:endParaRPr>
          </a:p>
          <a:p>
            <a:pPr algn="l"/>
            <a:r>
              <a:rPr lang="nl-NL" sz="2000" b="0" dirty="0">
                <a:sym typeface="Wingdings" panose="05000000000000000000" pitchFamily="2" charset="2"/>
              </a:rPr>
              <a:t>Elektronenschil bestaat uit</a:t>
            </a:r>
          </a:p>
          <a:p>
            <a:pPr algn="l"/>
            <a:r>
              <a:rPr lang="nl-NL" sz="2000" b="0" dirty="0">
                <a:sym typeface="Wingdings" panose="05000000000000000000" pitchFamily="2" charset="2"/>
              </a:rPr>
              <a:t>	 Elektronen (verwaarloosbare massa t.o.v. protonen/neutronen)</a:t>
            </a:r>
            <a:endParaRPr lang="nl-NL" sz="2000" b="0" dirty="0"/>
          </a:p>
          <a:p>
            <a:pPr algn="l"/>
            <a:endParaRPr lang="nl-NL" sz="1600" b="0" dirty="0"/>
          </a:p>
          <a:p>
            <a:pPr algn="l"/>
            <a:endParaRPr lang="nl-NL" sz="1867" b="0" dirty="0"/>
          </a:p>
          <a:p>
            <a:pPr algn="l"/>
            <a:endParaRPr lang="nl-NL" sz="1867" b="0" dirty="0"/>
          </a:p>
          <a:p>
            <a:pPr algn="l"/>
            <a:endParaRPr lang="nl-NL" sz="1867" b="0" dirty="0">
              <a:solidFill>
                <a:srgbClr val="0C419A"/>
              </a:solidFill>
            </a:endParaRPr>
          </a:p>
        </p:txBody>
      </p:sp>
      <p:pic>
        <p:nvPicPr>
          <p:cNvPr id="9" name="Picture 2">
            <a:extLst>
              <a:ext uri="{FF2B5EF4-FFF2-40B4-BE49-F238E27FC236}">
                <a16:creationId xmlns:a16="http://schemas.microsoft.com/office/drawing/2014/main" id="{E23A6F89-FA1C-8330-174F-B5D0C6367AB0}"/>
              </a:ext>
            </a:extLst>
          </p:cNvPr>
          <p:cNvPicPr>
            <a:picLocks noChangeAspect="1"/>
          </p:cNvPicPr>
          <p:nvPr/>
        </p:nvPicPr>
        <p:blipFill>
          <a:blip r:embed="rId3"/>
          <a:stretch>
            <a:fillRect/>
          </a:stretch>
        </p:blipFill>
        <p:spPr>
          <a:xfrm>
            <a:off x="8401369" y="1114405"/>
            <a:ext cx="3328287" cy="3308447"/>
          </a:xfrm>
          <a:prstGeom prst="rect">
            <a:avLst/>
          </a:prstGeom>
        </p:spPr>
      </p:pic>
      <p:sp>
        <p:nvSpPr>
          <p:cNvPr id="10" name="Oval 213">
            <a:extLst>
              <a:ext uri="{FF2B5EF4-FFF2-40B4-BE49-F238E27FC236}">
                <a16:creationId xmlns:a16="http://schemas.microsoft.com/office/drawing/2014/main" id="{3D695813-EAF9-4660-5C79-6E1727D6270C}"/>
              </a:ext>
            </a:extLst>
          </p:cNvPr>
          <p:cNvSpPr>
            <a:spLocks noChangeArrowheads="1"/>
          </p:cNvSpPr>
          <p:nvPr/>
        </p:nvSpPr>
        <p:spPr bwMode="auto">
          <a:xfrm>
            <a:off x="9368057" y="5345595"/>
            <a:ext cx="302899" cy="302899"/>
          </a:xfrm>
          <a:prstGeom prst="ellipse">
            <a:avLst/>
          </a:prstGeom>
          <a:solidFill>
            <a:srgbClr val="AB2142"/>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1" name="Oval 214">
            <a:extLst>
              <a:ext uri="{FF2B5EF4-FFF2-40B4-BE49-F238E27FC236}">
                <a16:creationId xmlns:a16="http://schemas.microsoft.com/office/drawing/2014/main" id="{9DA03D6B-6768-A964-35FE-F1D3D4983589}"/>
              </a:ext>
            </a:extLst>
          </p:cNvPr>
          <p:cNvSpPr>
            <a:spLocks noChangeArrowheads="1"/>
          </p:cNvSpPr>
          <p:nvPr/>
        </p:nvSpPr>
        <p:spPr bwMode="auto">
          <a:xfrm>
            <a:off x="9369222" y="4870911"/>
            <a:ext cx="302899" cy="302899"/>
          </a:xfrm>
          <a:prstGeom prst="ellipse">
            <a:avLst/>
          </a:prstGeom>
          <a:solidFill>
            <a:schemeClr val="accent4"/>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solidFill>
                <a:schemeClr val="tx2">
                  <a:lumMod val="50000"/>
                  <a:lumOff val="50000"/>
                </a:schemeClr>
              </a:solidFill>
            </a:endParaRPr>
          </a:p>
        </p:txBody>
      </p:sp>
      <p:grpSp>
        <p:nvGrpSpPr>
          <p:cNvPr id="12" name="Groep 26">
            <a:extLst>
              <a:ext uri="{FF2B5EF4-FFF2-40B4-BE49-F238E27FC236}">
                <a16:creationId xmlns:a16="http://schemas.microsoft.com/office/drawing/2014/main" id="{C7F78541-0C5A-9638-DC1E-43DF385160D5}"/>
              </a:ext>
            </a:extLst>
          </p:cNvPr>
          <p:cNvGrpSpPr/>
          <p:nvPr/>
        </p:nvGrpSpPr>
        <p:grpSpPr>
          <a:xfrm>
            <a:off x="9444960" y="5861158"/>
            <a:ext cx="149092" cy="151451"/>
            <a:chOff x="3865242" y="2216925"/>
            <a:chExt cx="170660" cy="177025"/>
          </a:xfrm>
        </p:grpSpPr>
        <p:grpSp>
          <p:nvGrpSpPr>
            <p:cNvPr id="13" name="Group 644">
              <a:extLst>
                <a:ext uri="{FF2B5EF4-FFF2-40B4-BE49-F238E27FC236}">
                  <a16:creationId xmlns:a16="http://schemas.microsoft.com/office/drawing/2014/main" id="{4530702F-7810-CFEA-BAC9-41662C096E3A}"/>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7ED0149C-E18B-F5E4-7145-8AD95B015656}"/>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6" name="Oval 646">
                <a:extLst>
                  <a:ext uri="{FF2B5EF4-FFF2-40B4-BE49-F238E27FC236}">
                    <a16:creationId xmlns:a16="http://schemas.microsoft.com/office/drawing/2014/main" id="{00FB3349-AC93-351B-6DAC-9300441B36AD}"/>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7" name="Oval 647">
                <a:extLst>
                  <a:ext uri="{FF2B5EF4-FFF2-40B4-BE49-F238E27FC236}">
                    <a16:creationId xmlns:a16="http://schemas.microsoft.com/office/drawing/2014/main" id="{ADA86572-81E3-A6E9-9628-BD27187A09B4}"/>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8" name="Oval 648">
                <a:extLst>
                  <a:ext uri="{FF2B5EF4-FFF2-40B4-BE49-F238E27FC236}">
                    <a16:creationId xmlns:a16="http://schemas.microsoft.com/office/drawing/2014/main" id="{C07EB1E1-1B22-E535-703E-C52C10E593DE}"/>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9" name="Oval 649">
                <a:extLst>
                  <a:ext uri="{FF2B5EF4-FFF2-40B4-BE49-F238E27FC236}">
                    <a16:creationId xmlns:a16="http://schemas.microsoft.com/office/drawing/2014/main" id="{C386DAE8-95D6-EF7B-F53D-5404AC7A2104}"/>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0" name="Oval 650">
                <a:extLst>
                  <a:ext uri="{FF2B5EF4-FFF2-40B4-BE49-F238E27FC236}">
                    <a16:creationId xmlns:a16="http://schemas.microsoft.com/office/drawing/2014/main" id="{0BBC9412-072E-AB54-CCA0-1A383C17FD89}"/>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1" name="Oval 651">
                <a:extLst>
                  <a:ext uri="{FF2B5EF4-FFF2-40B4-BE49-F238E27FC236}">
                    <a16:creationId xmlns:a16="http://schemas.microsoft.com/office/drawing/2014/main" id="{79A6C901-E464-7FD5-2913-055EB59BF893}"/>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2" name="Oval 652">
                <a:extLst>
                  <a:ext uri="{FF2B5EF4-FFF2-40B4-BE49-F238E27FC236}">
                    <a16:creationId xmlns:a16="http://schemas.microsoft.com/office/drawing/2014/main" id="{4FDC9C3A-6D78-ECE2-75D6-3213CF109C48}"/>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3" name="Oval 653">
                <a:extLst>
                  <a:ext uri="{FF2B5EF4-FFF2-40B4-BE49-F238E27FC236}">
                    <a16:creationId xmlns:a16="http://schemas.microsoft.com/office/drawing/2014/main" id="{87B7C2EC-03F8-1AB9-636A-9A5586AF7B43}"/>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4" name="Oval 654">
                <a:extLst>
                  <a:ext uri="{FF2B5EF4-FFF2-40B4-BE49-F238E27FC236}">
                    <a16:creationId xmlns:a16="http://schemas.microsoft.com/office/drawing/2014/main" id="{DAD88218-C676-4409-16F2-FCE1C67593F6}"/>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5" name="Oval 655">
                <a:extLst>
                  <a:ext uri="{FF2B5EF4-FFF2-40B4-BE49-F238E27FC236}">
                    <a16:creationId xmlns:a16="http://schemas.microsoft.com/office/drawing/2014/main" id="{E71A926D-D2FF-56D0-CE8B-2BE24B1371C0}"/>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6" name="Oval 656">
                <a:extLst>
                  <a:ext uri="{FF2B5EF4-FFF2-40B4-BE49-F238E27FC236}">
                    <a16:creationId xmlns:a16="http://schemas.microsoft.com/office/drawing/2014/main" id="{31F9F5CC-8751-22EA-4E10-71B71321D896}"/>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7" name="Oval 657">
                <a:extLst>
                  <a:ext uri="{FF2B5EF4-FFF2-40B4-BE49-F238E27FC236}">
                    <a16:creationId xmlns:a16="http://schemas.microsoft.com/office/drawing/2014/main" id="{3C090822-9E28-085F-8F34-EA2BF96A9785}"/>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8" name="Oval 658">
                <a:extLst>
                  <a:ext uri="{FF2B5EF4-FFF2-40B4-BE49-F238E27FC236}">
                    <a16:creationId xmlns:a16="http://schemas.microsoft.com/office/drawing/2014/main" id="{9F36268B-BB18-124C-2F67-740A3227BBED}"/>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9" name="Oval 659">
                <a:extLst>
                  <a:ext uri="{FF2B5EF4-FFF2-40B4-BE49-F238E27FC236}">
                    <a16:creationId xmlns:a16="http://schemas.microsoft.com/office/drawing/2014/main" id="{BBEA05B0-3757-86E2-6760-E237A27CDEBC}"/>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0" name="Oval 660">
                <a:extLst>
                  <a:ext uri="{FF2B5EF4-FFF2-40B4-BE49-F238E27FC236}">
                    <a16:creationId xmlns:a16="http://schemas.microsoft.com/office/drawing/2014/main" id="{81A64790-7B4D-CCE1-7B3E-B2E8D76BDFFC}"/>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1" name="Oval 661">
                <a:extLst>
                  <a:ext uri="{FF2B5EF4-FFF2-40B4-BE49-F238E27FC236}">
                    <a16:creationId xmlns:a16="http://schemas.microsoft.com/office/drawing/2014/main" id="{7AE3BA02-B2D0-DC50-5CBE-1F9BEDCC1A76}"/>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2" name="Oval 662">
                <a:extLst>
                  <a:ext uri="{FF2B5EF4-FFF2-40B4-BE49-F238E27FC236}">
                    <a16:creationId xmlns:a16="http://schemas.microsoft.com/office/drawing/2014/main" id="{C6EB2B2F-5C3C-EAFB-6F9E-A0E6A104CB2A}"/>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3" name="Oval 663">
                <a:extLst>
                  <a:ext uri="{FF2B5EF4-FFF2-40B4-BE49-F238E27FC236}">
                    <a16:creationId xmlns:a16="http://schemas.microsoft.com/office/drawing/2014/main" id="{BAB12B21-95AE-E0E3-82A1-4FCD4BAB145C}"/>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4" name="Oval 664">
                <a:extLst>
                  <a:ext uri="{FF2B5EF4-FFF2-40B4-BE49-F238E27FC236}">
                    <a16:creationId xmlns:a16="http://schemas.microsoft.com/office/drawing/2014/main" id="{AF11BC0F-421A-B5AE-CAD7-4591173A1D8F}"/>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5" name="Oval 665">
                <a:extLst>
                  <a:ext uri="{FF2B5EF4-FFF2-40B4-BE49-F238E27FC236}">
                    <a16:creationId xmlns:a16="http://schemas.microsoft.com/office/drawing/2014/main" id="{8B8BD702-68A4-E8B8-28DA-C0F2EFBB1E05}"/>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6" name="Oval 666">
                <a:extLst>
                  <a:ext uri="{FF2B5EF4-FFF2-40B4-BE49-F238E27FC236}">
                    <a16:creationId xmlns:a16="http://schemas.microsoft.com/office/drawing/2014/main" id="{5196EA75-0F5A-20A2-E0EE-DBBA13542B20}"/>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7" name="Oval 667">
                <a:extLst>
                  <a:ext uri="{FF2B5EF4-FFF2-40B4-BE49-F238E27FC236}">
                    <a16:creationId xmlns:a16="http://schemas.microsoft.com/office/drawing/2014/main" id="{513CB673-D484-7DED-64CC-AD6A5450F825}"/>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8" name="Oval 668">
                <a:extLst>
                  <a:ext uri="{FF2B5EF4-FFF2-40B4-BE49-F238E27FC236}">
                    <a16:creationId xmlns:a16="http://schemas.microsoft.com/office/drawing/2014/main" id="{37AE5F39-7804-B1FD-2E61-99B146DAEB3C}"/>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9" name="Oval 669">
                <a:extLst>
                  <a:ext uri="{FF2B5EF4-FFF2-40B4-BE49-F238E27FC236}">
                    <a16:creationId xmlns:a16="http://schemas.microsoft.com/office/drawing/2014/main" id="{1CBCBCDD-1FBF-4F9B-4265-E2A50563EA5A}"/>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0" name="Oval 670">
                <a:extLst>
                  <a:ext uri="{FF2B5EF4-FFF2-40B4-BE49-F238E27FC236}">
                    <a16:creationId xmlns:a16="http://schemas.microsoft.com/office/drawing/2014/main" id="{E702E3DA-BD31-D616-72C6-B79173285FC0}"/>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1" name="Oval 671">
                <a:extLst>
                  <a:ext uri="{FF2B5EF4-FFF2-40B4-BE49-F238E27FC236}">
                    <a16:creationId xmlns:a16="http://schemas.microsoft.com/office/drawing/2014/main" id="{2F55178A-CA44-4F1F-AFD6-322D5E96BF39}"/>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2" name="Oval 672">
                <a:extLst>
                  <a:ext uri="{FF2B5EF4-FFF2-40B4-BE49-F238E27FC236}">
                    <a16:creationId xmlns:a16="http://schemas.microsoft.com/office/drawing/2014/main" id="{F3618828-1730-ED56-4C45-CA3D01291378}"/>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3" name="Oval 673">
                <a:extLst>
                  <a:ext uri="{FF2B5EF4-FFF2-40B4-BE49-F238E27FC236}">
                    <a16:creationId xmlns:a16="http://schemas.microsoft.com/office/drawing/2014/main" id="{E5A9FFBA-6C7D-A0F9-1934-5A5555F39477}"/>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4" name="Oval 674">
                <a:extLst>
                  <a:ext uri="{FF2B5EF4-FFF2-40B4-BE49-F238E27FC236}">
                    <a16:creationId xmlns:a16="http://schemas.microsoft.com/office/drawing/2014/main" id="{07EA1A35-AD39-7712-D1C2-897E0D4DF5FC}"/>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5" name="Oval 675">
                <a:extLst>
                  <a:ext uri="{FF2B5EF4-FFF2-40B4-BE49-F238E27FC236}">
                    <a16:creationId xmlns:a16="http://schemas.microsoft.com/office/drawing/2014/main" id="{C10E7D40-D6D5-B5B2-B700-0D77D3FB1826}"/>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6" name="Oval 676">
                <a:extLst>
                  <a:ext uri="{FF2B5EF4-FFF2-40B4-BE49-F238E27FC236}">
                    <a16:creationId xmlns:a16="http://schemas.microsoft.com/office/drawing/2014/main" id="{5FE4EFE1-5071-91D5-F651-A22B4D07A525}"/>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7" name="Oval 677">
                <a:extLst>
                  <a:ext uri="{FF2B5EF4-FFF2-40B4-BE49-F238E27FC236}">
                    <a16:creationId xmlns:a16="http://schemas.microsoft.com/office/drawing/2014/main" id="{095EBD83-2207-627D-884D-40B3C9B3D2AD}"/>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8" name="Oval 678">
                <a:extLst>
                  <a:ext uri="{FF2B5EF4-FFF2-40B4-BE49-F238E27FC236}">
                    <a16:creationId xmlns:a16="http://schemas.microsoft.com/office/drawing/2014/main" id="{1C12130D-9CD1-D9F9-9B17-938590669A69}"/>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9" name="Oval 679">
                <a:extLst>
                  <a:ext uri="{FF2B5EF4-FFF2-40B4-BE49-F238E27FC236}">
                    <a16:creationId xmlns:a16="http://schemas.microsoft.com/office/drawing/2014/main" id="{C71B7E0D-FFBA-3BA5-FF7E-14DFED874C5C}"/>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0" name="Oval 680">
                <a:extLst>
                  <a:ext uri="{FF2B5EF4-FFF2-40B4-BE49-F238E27FC236}">
                    <a16:creationId xmlns:a16="http://schemas.microsoft.com/office/drawing/2014/main" id="{B5CB8EBA-2F14-25C4-308D-8D344FB5CB42}"/>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1" name="Oval 681">
                <a:extLst>
                  <a:ext uri="{FF2B5EF4-FFF2-40B4-BE49-F238E27FC236}">
                    <a16:creationId xmlns:a16="http://schemas.microsoft.com/office/drawing/2014/main" id="{C6997D39-009B-CE91-32AF-F81AA3E6E285}"/>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2" name="Oval 682">
                <a:extLst>
                  <a:ext uri="{FF2B5EF4-FFF2-40B4-BE49-F238E27FC236}">
                    <a16:creationId xmlns:a16="http://schemas.microsoft.com/office/drawing/2014/main" id="{8DD7172A-378E-FACA-A75C-230CBFEC4F48}"/>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3" name="Oval 683">
                <a:extLst>
                  <a:ext uri="{FF2B5EF4-FFF2-40B4-BE49-F238E27FC236}">
                    <a16:creationId xmlns:a16="http://schemas.microsoft.com/office/drawing/2014/main" id="{3AC85568-F49E-D2F5-14A1-3BDE6C14981E}"/>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4" name="Oval 684">
                <a:extLst>
                  <a:ext uri="{FF2B5EF4-FFF2-40B4-BE49-F238E27FC236}">
                    <a16:creationId xmlns:a16="http://schemas.microsoft.com/office/drawing/2014/main" id="{FEFC8A49-FD22-2073-EB08-9E2DE80BA115}"/>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5" name="Oval 685">
                <a:extLst>
                  <a:ext uri="{FF2B5EF4-FFF2-40B4-BE49-F238E27FC236}">
                    <a16:creationId xmlns:a16="http://schemas.microsoft.com/office/drawing/2014/main" id="{E3D23FBB-EE74-FBAE-A7DC-E4C2B00895BA}"/>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6" name="Oval 686">
                <a:extLst>
                  <a:ext uri="{FF2B5EF4-FFF2-40B4-BE49-F238E27FC236}">
                    <a16:creationId xmlns:a16="http://schemas.microsoft.com/office/drawing/2014/main" id="{C9FAC25F-68D6-AAC7-A216-6EDB348F9B59}"/>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7" name="Oval 687">
                <a:extLst>
                  <a:ext uri="{FF2B5EF4-FFF2-40B4-BE49-F238E27FC236}">
                    <a16:creationId xmlns:a16="http://schemas.microsoft.com/office/drawing/2014/main" id="{B8DDF954-4204-61C1-9DF6-E9F7E994B1A1}"/>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8" name="Oval 688">
                <a:extLst>
                  <a:ext uri="{FF2B5EF4-FFF2-40B4-BE49-F238E27FC236}">
                    <a16:creationId xmlns:a16="http://schemas.microsoft.com/office/drawing/2014/main" id="{F9B1A4C5-CFBB-843B-4C17-201BBE43BDB3}"/>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9" name="Oval 689">
                <a:extLst>
                  <a:ext uri="{FF2B5EF4-FFF2-40B4-BE49-F238E27FC236}">
                    <a16:creationId xmlns:a16="http://schemas.microsoft.com/office/drawing/2014/main" id="{0409A0D6-FE45-197A-2C5C-117CD18027BD}"/>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0" name="Oval 690">
                <a:extLst>
                  <a:ext uri="{FF2B5EF4-FFF2-40B4-BE49-F238E27FC236}">
                    <a16:creationId xmlns:a16="http://schemas.microsoft.com/office/drawing/2014/main" id="{0F5A96BE-5CEE-31DD-A553-40674EE86805}"/>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1" name="Oval 691">
                <a:extLst>
                  <a:ext uri="{FF2B5EF4-FFF2-40B4-BE49-F238E27FC236}">
                    <a16:creationId xmlns:a16="http://schemas.microsoft.com/office/drawing/2014/main" id="{7F06E7A3-22B1-68A7-DF8F-7D31652A26D6}"/>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2" name="Oval 692">
                <a:extLst>
                  <a:ext uri="{FF2B5EF4-FFF2-40B4-BE49-F238E27FC236}">
                    <a16:creationId xmlns:a16="http://schemas.microsoft.com/office/drawing/2014/main" id="{B6CC2C4D-04DF-5136-20C6-B50B7FFECA21}"/>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14" name="Oval 693">
              <a:extLst>
                <a:ext uri="{FF2B5EF4-FFF2-40B4-BE49-F238E27FC236}">
                  <a16:creationId xmlns:a16="http://schemas.microsoft.com/office/drawing/2014/main" id="{DD00664C-94F3-1CFF-D8A2-A47DCBDCA110}"/>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63" name="TextBox 1162">
            <a:extLst>
              <a:ext uri="{FF2B5EF4-FFF2-40B4-BE49-F238E27FC236}">
                <a16:creationId xmlns:a16="http://schemas.microsoft.com/office/drawing/2014/main" id="{7B108B84-5252-7312-CABB-B5E1762099F1}"/>
              </a:ext>
            </a:extLst>
          </p:cNvPr>
          <p:cNvSpPr txBox="1"/>
          <p:nvPr/>
        </p:nvSpPr>
        <p:spPr>
          <a:xfrm>
            <a:off x="9922876" y="4789481"/>
            <a:ext cx="1076315" cy="1333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825479"/>
            <a:r>
              <a:rPr lang="nl-NL" sz="1600" dirty="0">
                <a:ea typeface="Arial"/>
                <a:cs typeface="Arial"/>
                <a:sym typeface="Arial"/>
              </a:rPr>
              <a:t>neutron</a:t>
            </a:r>
          </a:p>
          <a:p>
            <a:pPr defTabSz="825479"/>
            <a:endParaRPr lang="nl-NL" sz="1600" dirty="0">
              <a:latin typeface="+mn-lt"/>
              <a:ea typeface="Arial"/>
              <a:cs typeface="Arial"/>
              <a:sym typeface="Arial"/>
            </a:endParaRPr>
          </a:p>
          <a:p>
            <a:pPr defTabSz="825479"/>
            <a:r>
              <a:rPr lang="nl-NL" sz="1600" dirty="0">
                <a:ea typeface="Arial"/>
                <a:cs typeface="Arial"/>
                <a:sym typeface="Arial"/>
              </a:rPr>
              <a:t>proton</a:t>
            </a:r>
          </a:p>
          <a:p>
            <a:pPr defTabSz="825479"/>
            <a:endParaRPr lang="nl-NL" sz="1600" dirty="0">
              <a:latin typeface="+mn-lt"/>
              <a:ea typeface="Arial"/>
              <a:cs typeface="Arial"/>
              <a:sym typeface="Arial"/>
            </a:endParaRPr>
          </a:p>
          <a:p>
            <a:pPr defTabSz="825479"/>
            <a:r>
              <a:rPr lang="nl-NL" sz="1600" dirty="0">
                <a:ea typeface="Arial"/>
                <a:cs typeface="Arial"/>
                <a:sym typeface="Arial"/>
              </a:rPr>
              <a:t>elektron</a:t>
            </a:r>
            <a:endParaRPr lang="en-GB" sz="1600" dirty="0">
              <a:latin typeface="+mn-lt"/>
              <a:ea typeface="Arial"/>
              <a:cs typeface="Arial"/>
              <a:sym typeface="Arial"/>
            </a:endParaRPr>
          </a:p>
        </p:txBody>
      </p:sp>
      <p:sp>
        <p:nvSpPr>
          <p:cNvPr id="1088" name="Rechthoek 1087">
            <a:extLst>
              <a:ext uri="{FF2B5EF4-FFF2-40B4-BE49-F238E27FC236}">
                <a16:creationId xmlns:a16="http://schemas.microsoft.com/office/drawing/2014/main" id="{C0427F88-B737-EC70-30A6-FBEBB2337082}"/>
              </a:ext>
            </a:extLst>
          </p:cNvPr>
          <p:cNvSpPr/>
          <p:nvPr/>
        </p:nvSpPr>
        <p:spPr>
          <a:xfrm>
            <a:off x="8898864" y="4660989"/>
            <a:ext cx="2333296" cy="1462191"/>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89" name="Afbeelding 1088">
            <a:extLst>
              <a:ext uri="{FF2B5EF4-FFF2-40B4-BE49-F238E27FC236}">
                <a16:creationId xmlns:a16="http://schemas.microsoft.com/office/drawing/2014/main" id="{BFCBFB54-C7BA-933F-E02E-4FC32039D32E}"/>
              </a:ext>
            </a:extLst>
          </p:cNvPr>
          <p:cNvPicPr>
            <a:picLocks noChangeAspect="1"/>
          </p:cNvPicPr>
          <p:nvPr/>
        </p:nvPicPr>
        <p:blipFill>
          <a:blip r:embed="rId4"/>
          <a:stretch>
            <a:fillRect/>
          </a:stretch>
        </p:blipFill>
        <p:spPr>
          <a:xfrm>
            <a:off x="462343" y="1109813"/>
            <a:ext cx="7064399" cy="1682548"/>
          </a:xfrm>
          <a:prstGeom prst="rect">
            <a:avLst/>
          </a:prstGeom>
        </p:spPr>
      </p:pic>
    </p:spTree>
    <p:extLst>
      <p:ext uri="{BB962C8B-B14F-4D97-AF65-F5344CB8AC3E}">
        <p14:creationId xmlns:p14="http://schemas.microsoft.com/office/powerpoint/2010/main" val="210085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3" grpId="0"/>
      <p:bldP spid="10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18C2CE4-D2C7-569B-D1FE-2E7E223970CE}"/>
              </a:ext>
            </a:extLst>
          </p:cNvPr>
          <p:cNvSpPr>
            <a:spLocks noGrp="1"/>
          </p:cNvSpPr>
          <p:nvPr>
            <p:ph type="title"/>
          </p:nvPr>
        </p:nvSpPr>
        <p:spPr>
          <a:xfrm>
            <a:off x="389137" y="550281"/>
            <a:ext cx="10515600" cy="943289"/>
          </a:xfrm>
        </p:spPr>
        <p:txBody>
          <a:bodyPr>
            <a:normAutofit fontScale="90000"/>
          </a:bodyPr>
          <a:lstStyle/>
          <a:p>
            <a:r>
              <a:rPr lang="nl-NL" b="1" dirty="0">
                <a:solidFill>
                  <a:schemeClr val="accent2"/>
                </a:solidFill>
              </a:rPr>
              <a:t>Schrijfwijze atomen</a:t>
            </a:r>
            <a:br>
              <a:rPr lang="en-NL" b="1" dirty="0">
                <a:solidFill>
                  <a:schemeClr val="accent2"/>
                </a:solidFill>
              </a:rPr>
            </a:br>
            <a:endParaRPr lang="nl-NL" b="1" dirty="0">
              <a:solidFill>
                <a:schemeClr val="accent2"/>
              </a:solidFill>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4294967295"/>
              </p:nvPr>
            </p:nvSpPr>
            <p:spPr>
              <a:xfrm>
                <a:off x="389137" y="1635846"/>
                <a:ext cx="8115766" cy="41656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endParaRPr lang="nl-NL" sz="1600" b="0" dirty="0"/>
              </a:p>
              <a:p>
                <a:pPr lvl="0" algn="l"/>
                <a:r>
                  <a:rPr lang="nl-NL" sz="2000" b="0" dirty="0"/>
                  <a:t>Elk atoom kan je in de volgende vorm beschrijven:</a:t>
                </a:r>
              </a:p>
              <a:p>
                <a:pPr lvl="0" algn="l"/>
                <a:endParaRPr lang="nl-NL" sz="1867" b="0" dirty="0"/>
              </a:p>
              <a:p>
                <a:pPr lvl="0" algn="l"/>
                <a:r>
                  <a:rPr lang="en-US" sz="1867" b="0" dirty="0"/>
                  <a:t>							</a:t>
                </a:r>
                <a14:m>
                  <m:oMath xmlns:m="http://schemas.openxmlformats.org/officeDocument/2006/math">
                    <m:sPre>
                      <m:sPrePr>
                        <m:ctrlPr>
                          <a:rPr lang="en-US" sz="3333" b="0" i="1">
                            <a:latin typeface="Cambria Math" panose="02040503050406030204" pitchFamily="18" charset="0"/>
                          </a:rPr>
                        </m:ctrlPr>
                      </m:sPrePr>
                      <m:sub>
                        <m:r>
                          <a:rPr lang="nl-NL" sz="3333" b="0" i="1">
                            <a:latin typeface="Cambria Math" panose="02040503050406030204" pitchFamily="18" charset="0"/>
                          </a:rPr>
                          <m:t>𝑍</m:t>
                        </m:r>
                      </m:sub>
                      <m:sup>
                        <m:r>
                          <a:rPr lang="nl-NL" sz="3333" b="0" i="1">
                            <a:latin typeface="Cambria Math" panose="02040503050406030204" pitchFamily="18" charset="0"/>
                          </a:rPr>
                          <m:t>𝐴</m:t>
                        </m:r>
                      </m:sup>
                      <m:e>
                        <m:r>
                          <a:rPr lang="nl-NL" sz="3333" b="0" i="1">
                            <a:latin typeface="Cambria Math" panose="02040503050406030204" pitchFamily="18" charset="0"/>
                          </a:rPr>
                          <m:t>𝑋</m:t>
                        </m:r>
                      </m:e>
                    </m:sPre>
                  </m:oMath>
                </a14:m>
                <a:endParaRPr lang="nl-NL" sz="3333" b="0" dirty="0"/>
              </a:p>
              <a:p>
                <a:pPr lvl="0" algn="l"/>
                <a:endParaRPr lang="nl-NL" sz="1867" b="0" dirty="0"/>
              </a:p>
              <a:p>
                <a:pPr lvl="0" algn="l"/>
                <a:r>
                  <a:rPr lang="nl-NL" sz="2000" b="0" dirty="0"/>
                  <a:t>A = Massagetal = aantal protonen + neutronen in een kern</a:t>
                </a:r>
              </a:p>
              <a:p>
                <a:pPr lvl="0" algn="l"/>
                <a:r>
                  <a:rPr lang="nl-NL" sz="2000" b="0" dirty="0"/>
                  <a:t>Z = Atoomnummer = aantal protonen in een kern</a:t>
                </a:r>
              </a:p>
              <a:p>
                <a:pPr lvl="0" algn="l"/>
                <a:endParaRPr lang="nl-NL" sz="1867" b="0" dirty="0"/>
              </a:p>
              <a:p>
                <a:pPr lvl="0" algn="l"/>
                <a:r>
                  <a:rPr lang="nl-NL" sz="2000" b="0" dirty="0"/>
                  <a:t>Bijvoorbeeld Helium-4:</a:t>
                </a:r>
                <a:r>
                  <a:rPr lang="nl-NL" sz="2267" b="0" dirty="0"/>
                  <a:t>	</a:t>
                </a:r>
                <a14:m>
                  <m:oMath xmlns:m="http://schemas.openxmlformats.org/officeDocument/2006/math">
                    <m:sPre>
                      <m:sPrePr>
                        <m:ctrlPr>
                          <a:rPr lang="nl-NL" sz="3333" b="0" i="1">
                            <a:latin typeface="Cambria Math" panose="02040503050406030204" pitchFamily="18" charset="0"/>
                          </a:rPr>
                        </m:ctrlPr>
                      </m:sPrePr>
                      <m:sub>
                        <m:r>
                          <a:rPr lang="nl-NL" sz="3333" b="0" i="1">
                            <a:latin typeface="Cambria Math" panose="02040503050406030204" pitchFamily="18" charset="0"/>
                          </a:rPr>
                          <m:t>2</m:t>
                        </m:r>
                      </m:sub>
                      <m:sup>
                        <m:r>
                          <a:rPr lang="nl-NL" sz="3333" b="0" i="1">
                            <a:latin typeface="Cambria Math" panose="02040503050406030204" pitchFamily="18" charset="0"/>
                          </a:rPr>
                          <m:t>4</m:t>
                        </m:r>
                      </m:sup>
                      <m:e>
                        <m:r>
                          <a:rPr lang="nl-NL" sz="3333" b="0" i="1">
                            <a:latin typeface="Cambria Math" panose="02040503050406030204" pitchFamily="18" charset="0"/>
                          </a:rPr>
                          <m:t>𝐻𝑒</m:t>
                        </m:r>
                      </m:e>
                    </m:sPre>
                  </m:oMath>
                </a14:m>
                <a:endParaRPr lang="nl-NL" sz="2400" b="0" dirty="0">
                  <a:solidFill>
                    <a:schemeClr val="accent2"/>
                  </a:solidFill>
                </a:endParaRPr>
              </a:p>
              <a:p>
                <a:pPr lvl="0" algn="l"/>
                <a:endParaRPr lang="nl-NL" sz="2400" b="0" dirty="0">
                  <a:solidFill>
                    <a:schemeClr val="accent2"/>
                  </a:solidFill>
                </a:endParaRPr>
              </a:p>
              <a:p>
                <a:pPr lvl="0" algn="l"/>
                <a:r>
                  <a:rPr lang="nl-NL" sz="2400" b="0" dirty="0">
                    <a:solidFill>
                      <a:schemeClr val="accent2"/>
                    </a:solidFill>
                  </a:rPr>
                  <a:t>Hoeveel protonen en neutronen heeft He-4 in de kern?</a:t>
                </a:r>
              </a:p>
              <a:p>
                <a:pPr algn="l"/>
                <a:endParaRPr lang="nl-NL" sz="1600" b="0" dirty="0"/>
              </a:p>
              <a:p>
                <a:pPr algn="l"/>
                <a:endParaRPr lang="nl-NL" sz="1867" b="0" dirty="0"/>
              </a:p>
              <a:p>
                <a:pPr algn="l"/>
                <a:endParaRPr lang="nl-NL" sz="1867" b="0" dirty="0"/>
              </a:p>
              <a:p>
                <a:pPr algn="l"/>
                <a:endParaRPr lang="nl-NL" sz="1867" b="0" dirty="0">
                  <a:solidFill>
                    <a:srgbClr val="0C419A"/>
                  </a:solidFill>
                </a:endParaRPr>
              </a:p>
            </p:txBody>
          </p:sp>
        </mc:Choice>
        <mc:Fallback xmlns="">
          <p:sp>
            <p:nvSpPr>
              <p:cNvPr id="5" name="Text Placeholder 4"/>
              <p:cNvSpPr>
                <a:spLocks noGrp="1" noRot="1" noChangeAspect="1" noMove="1" noResize="1" noEditPoints="1" noAdjustHandles="1" noChangeArrowheads="1" noChangeShapeType="1" noTextEdit="1"/>
              </p:cNvSpPr>
              <p:nvPr>
                <p:ph type="body" sz="quarter" idx="4294967295"/>
              </p:nvPr>
            </p:nvSpPr>
            <p:spPr>
              <a:xfrm>
                <a:off x="389137" y="1635846"/>
                <a:ext cx="8115766" cy="4165600"/>
              </a:xfrm>
              <a:blipFill>
                <a:blip r:embed="rId3"/>
                <a:stretch>
                  <a:fillRect l="-1202"/>
                </a:stretch>
              </a:blipFill>
            </p:spPr>
            <p:txBody>
              <a:bodyPr/>
              <a:lstStyle/>
              <a:p>
                <a:r>
                  <a:rPr lang="nl-NL">
                    <a:noFill/>
                  </a:rPr>
                  <a:t> </a:t>
                </a:r>
              </a:p>
            </p:txBody>
          </p:sp>
        </mc:Fallback>
      </mc:AlternateContent>
      <p:sp>
        <p:nvSpPr>
          <p:cNvPr id="10" name="Oval 213">
            <a:extLst>
              <a:ext uri="{FF2B5EF4-FFF2-40B4-BE49-F238E27FC236}">
                <a16:creationId xmlns:a16="http://schemas.microsoft.com/office/drawing/2014/main" id="{903AA0BD-2EDA-F796-AE1C-D7D5A7FDDA65}"/>
              </a:ext>
            </a:extLst>
          </p:cNvPr>
          <p:cNvSpPr>
            <a:spLocks noChangeArrowheads="1"/>
          </p:cNvSpPr>
          <p:nvPr/>
        </p:nvSpPr>
        <p:spPr bwMode="auto">
          <a:xfrm>
            <a:off x="9346635" y="5120439"/>
            <a:ext cx="302899" cy="302899"/>
          </a:xfrm>
          <a:prstGeom prst="ellipse">
            <a:avLst/>
          </a:prstGeom>
          <a:solidFill>
            <a:srgbClr val="A82456"/>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1" name="Oval 214">
            <a:extLst>
              <a:ext uri="{FF2B5EF4-FFF2-40B4-BE49-F238E27FC236}">
                <a16:creationId xmlns:a16="http://schemas.microsoft.com/office/drawing/2014/main" id="{81BB5FE1-DF48-A297-A5C4-2E1A23092F97}"/>
              </a:ext>
            </a:extLst>
          </p:cNvPr>
          <p:cNvSpPr>
            <a:spLocks noChangeArrowheads="1"/>
          </p:cNvSpPr>
          <p:nvPr/>
        </p:nvSpPr>
        <p:spPr bwMode="auto">
          <a:xfrm>
            <a:off x="9353768" y="4613125"/>
            <a:ext cx="302899" cy="302899"/>
          </a:xfrm>
          <a:prstGeom prst="ellipse">
            <a:avLst/>
          </a:prstGeom>
          <a:solidFill>
            <a:schemeClr val="accent4"/>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nvGrpSpPr>
          <p:cNvPr id="12" name="Groep 26">
            <a:extLst>
              <a:ext uri="{FF2B5EF4-FFF2-40B4-BE49-F238E27FC236}">
                <a16:creationId xmlns:a16="http://schemas.microsoft.com/office/drawing/2014/main" id="{B48DAE3E-F83F-2D1F-7274-8332976E3F51}"/>
              </a:ext>
            </a:extLst>
          </p:cNvPr>
          <p:cNvGrpSpPr/>
          <p:nvPr/>
        </p:nvGrpSpPr>
        <p:grpSpPr>
          <a:xfrm>
            <a:off x="9423538" y="5649995"/>
            <a:ext cx="149092" cy="151451"/>
            <a:chOff x="3865242" y="2216925"/>
            <a:chExt cx="170660" cy="177025"/>
          </a:xfrm>
        </p:grpSpPr>
        <p:grpSp>
          <p:nvGrpSpPr>
            <p:cNvPr id="13" name="Group 644">
              <a:extLst>
                <a:ext uri="{FF2B5EF4-FFF2-40B4-BE49-F238E27FC236}">
                  <a16:creationId xmlns:a16="http://schemas.microsoft.com/office/drawing/2014/main" id="{03CA2AB5-8F9A-3B7B-DC69-D6013A8BEDBF}"/>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385956A9-837F-0934-BAF0-DE00E4B9FF66}"/>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6" name="Oval 646">
                <a:extLst>
                  <a:ext uri="{FF2B5EF4-FFF2-40B4-BE49-F238E27FC236}">
                    <a16:creationId xmlns:a16="http://schemas.microsoft.com/office/drawing/2014/main" id="{C21A862C-F3FD-9037-3B90-F4C2A7BAA153}"/>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7" name="Oval 647">
                <a:extLst>
                  <a:ext uri="{FF2B5EF4-FFF2-40B4-BE49-F238E27FC236}">
                    <a16:creationId xmlns:a16="http://schemas.microsoft.com/office/drawing/2014/main" id="{60E58E50-B13A-3D74-7C13-EC00F0B01FF5}"/>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8" name="Oval 648">
                <a:extLst>
                  <a:ext uri="{FF2B5EF4-FFF2-40B4-BE49-F238E27FC236}">
                    <a16:creationId xmlns:a16="http://schemas.microsoft.com/office/drawing/2014/main" id="{5F319963-1191-9598-EE19-F0764400EEA0}"/>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9" name="Oval 649">
                <a:extLst>
                  <a:ext uri="{FF2B5EF4-FFF2-40B4-BE49-F238E27FC236}">
                    <a16:creationId xmlns:a16="http://schemas.microsoft.com/office/drawing/2014/main" id="{503CC448-24BC-2C85-4737-431C754CDF84}"/>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0" name="Oval 650">
                <a:extLst>
                  <a:ext uri="{FF2B5EF4-FFF2-40B4-BE49-F238E27FC236}">
                    <a16:creationId xmlns:a16="http://schemas.microsoft.com/office/drawing/2014/main" id="{C06C6286-2B03-584F-BDBB-05718F758F31}"/>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1" name="Oval 651">
                <a:extLst>
                  <a:ext uri="{FF2B5EF4-FFF2-40B4-BE49-F238E27FC236}">
                    <a16:creationId xmlns:a16="http://schemas.microsoft.com/office/drawing/2014/main" id="{0C80F950-BF46-767D-C973-56FEB560AA4D}"/>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2" name="Oval 652">
                <a:extLst>
                  <a:ext uri="{FF2B5EF4-FFF2-40B4-BE49-F238E27FC236}">
                    <a16:creationId xmlns:a16="http://schemas.microsoft.com/office/drawing/2014/main" id="{F83058CE-3E7D-87BD-1A27-10908F25B8F9}"/>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3" name="Oval 653">
                <a:extLst>
                  <a:ext uri="{FF2B5EF4-FFF2-40B4-BE49-F238E27FC236}">
                    <a16:creationId xmlns:a16="http://schemas.microsoft.com/office/drawing/2014/main" id="{B18A7935-BCA5-EA98-3093-E9CB1323C05F}"/>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4" name="Oval 654">
                <a:extLst>
                  <a:ext uri="{FF2B5EF4-FFF2-40B4-BE49-F238E27FC236}">
                    <a16:creationId xmlns:a16="http://schemas.microsoft.com/office/drawing/2014/main" id="{F8597743-0DD7-C80C-66D7-321475AB87AD}"/>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5" name="Oval 655">
                <a:extLst>
                  <a:ext uri="{FF2B5EF4-FFF2-40B4-BE49-F238E27FC236}">
                    <a16:creationId xmlns:a16="http://schemas.microsoft.com/office/drawing/2014/main" id="{EE168A9C-7A23-8F14-A28B-1F76ECF91230}"/>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6" name="Oval 656">
                <a:extLst>
                  <a:ext uri="{FF2B5EF4-FFF2-40B4-BE49-F238E27FC236}">
                    <a16:creationId xmlns:a16="http://schemas.microsoft.com/office/drawing/2014/main" id="{39E4A791-3238-0441-1BB9-9318F254C6F6}"/>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7" name="Oval 657">
                <a:extLst>
                  <a:ext uri="{FF2B5EF4-FFF2-40B4-BE49-F238E27FC236}">
                    <a16:creationId xmlns:a16="http://schemas.microsoft.com/office/drawing/2014/main" id="{0FA2844A-F926-7235-4BB0-1368C30587E3}"/>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8" name="Oval 658">
                <a:extLst>
                  <a:ext uri="{FF2B5EF4-FFF2-40B4-BE49-F238E27FC236}">
                    <a16:creationId xmlns:a16="http://schemas.microsoft.com/office/drawing/2014/main" id="{FD537319-D5A1-A5F7-80FC-25E687764912}"/>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9" name="Oval 659">
                <a:extLst>
                  <a:ext uri="{FF2B5EF4-FFF2-40B4-BE49-F238E27FC236}">
                    <a16:creationId xmlns:a16="http://schemas.microsoft.com/office/drawing/2014/main" id="{5EB2DB9D-4527-27F8-17EE-70857B5A3E03}"/>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0" name="Oval 660">
                <a:extLst>
                  <a:ext uri="{FF2B5EF4-FFF2-40B4-BE49-F238E27FC236}">
                    <a16:creationId xmlns:a16="http://schemas.microsoft.com/office/drawing/2014/main" id="{DA87E783-296F-73EC-AF32-85B83C275077}"/>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1" name="Oval 661">
                <a:extLst>
                  <a:ext uri="{FF2B5EF4-FFF2-40B4-BE49-F238E27FC236}">
                    <a16:creationId xmlns:a16="http://schemas.microsoft.com/office/drawing/2014/main" id="{64634830-D196-A020-55D1-C339FD758B54}"/>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2" name="Oval 662">
                <a:extLst>
                  <a:ext uri="{FF2B5EF4-FFF2-40B4-BE49-F238E27FC236}">
                    <a16:creationId xmlns:a16="http://schemas.microsoft.com/office/drawing/2014/main" id="{1B0D933C-4EA1-FCCC-1543-D2EDD679A252}"/>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3" name="Oval 663">
                <a:extLst>
                  <a:ext uri="{FF2B5EF4-FFF2-40B4-BE49-F238E27FC236}">
                    <a16:creationId xmlns:a16="http://schemas.microsoft.com/office/drawing/2014/main" id="{AFB6F21D-6DF6-C26A-0AF6-BB4F2F1AEC0B}"/>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4" name="Oval 664">
                <a:extLst>
                  <a:ext uri="{FF2B5EF4-FFF2-40B4-BE49-F238E27FC236}">
                    <a16:creationId xmlns:a16="http://schemas.microsoft.com/office/drawing/2014/main" id="{54D67408-2ED3-6790-2879-D2BB2587767A}"/>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5" name="Oval 665">
                <a:extLst>
                  <a:ext uri="{FF2B5EF4-FFF2-40B4-BE49-F238E27FC236}">
                    <a16:creationId xmlns:a16="http://schemas.microsoft.com/office/drawing/2014/main" id="{47537C15-D12F-B2B1-F23B-63CD3DF8A229}"/>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6" name="Oval 666">
                <a:extLst>
                  <a:ext uri="{FF2B5EF4-FFF2-40B4-BE49-F238E27FC236}">
                    <a16:creationId xmlns:a16="http://schemas.microsoft.com/office/drawing/2014/main" id="{D48137EF-060B-59C5-DF60-7AE0BA7D4120}"/>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7" name="Oval 667">
                <a:extLst>
                  <a:ext uri="{FF2B5EF4-FFF2-40B4-BE49-F238E27FC236}">
                    <a16:creationId xmlns:a16="http://schemas.microsoft.com/office/drawing/2014/main" id="{4D16C706-6D32-CE26-8382-BC84C90B9B71}"/>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8" name="Oval 668">
                <a:extLst>
                  <a:ext uri="{FF2B5EF4-FFF2-40B4-BE49-F238E27FC236}">
                    <a16:creationId xmlns:a16="http://schemas.microsoft.com/office/drawing/2014/main" id="{0954CA01-80D5-E9AA-C3F1-E1C50469811D}"/>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9" name="Oval 669">
                <a:extLst>
                  <a:ext uri="{FF2B5EF4-FFF2-40B4-BE49-F238E27FC236}">
                    <a16:creationId xmlns:a16="http://schemas.microsoft.com/office/drawing/2014/main" id="{AACBF3BF-D266-813E-54EF-75C4CF9574EA}"/>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0" name="Oval 670">
                <a:extLst>
                  <a:ext uri="{FF2B5EF4-FFF2-40B4-BE49-F238E27FC236}">
                    <a16:creationId xmlns:a16="http://schemas.microsoft.com/office/drawing/2014/main" id="{4AC1C246-C5F4-6988-8668-821DBEA5FD8B}"/>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1" name="Oval 671">
                <a:extLst>
                  <a:ext uri="{FF2B5EF4-FFF2-40B4-BE49-F238E27FC236}">
                    <a16:creationId xmlns:a16="http://schemas.microsoft.com/office/drawing/2014/main" id="{56E41AF1-DD14-1F7A-5A83-45C400F51E1A}"/>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2" name="Oval 672">
                <a:extLst>
                  <a:ext uri="{FF2B5EF4-FFF2-40B4-BE49-F238E27FC236}">
                    <a16:creationId xmlns:a16="http://schemas.microsoft.com/office/drawing/2014/main" id="{07346775-93A6-F887-82BA-9AFF0EB6AF04}"/>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3" name="Oval 673">
                <a:extLst>
                  <a:ext uri="{FF2B5EF4-FFF2-40B4-BE49-F238E27FC236}">
                    <a16:creationId xmlns:a16="http://schemas.microsoft.com/office/drawing/2014/main" id="{DFE0D9A7-6856-423E-FD54-8FFB348B940F}"/>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4" name="Oval 674">
                <a:extLst>
                  <a:ext uri="{FF2B5EF4-FFF2-40B4-BE49-F238E27FC236}">
                    <a16:creationId xmlns:a16="http://schemas.microsoft.com/office/drawing/2014/main" id="{2E2BFA0A-A8FC-0AEC-BB31-34D3A6FCB020}"/>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5" name="Oval 675">
                <a:extLst>
                  <a:ext uri="{FF2B5EF4-FFF2-40B4-BE49-F238E27FC236}">
                    <a16:creationId xmlns:a16="http://schemas.microsoft.com/office/drawing/2014/main" id="{E3245E8D-D178-575E-9155-07D0D833F3AB}"/>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6" name="Oval 676">
                <a:extLst>
                  <a:ext uri="{FF2B5EF4-FFF2-40B4-BE49-F238E27FC236}">
                    <a16:creationId xmlns:a16="http://schemas.microsoft.com/office/drawing/2014/main" id="{C7D8A476-715A-FB3D-957A-E542D6713590}"/>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7" name="Oval 677">
                <a:extLst>
                  <a:ext uri="{FF2B5EF4-FFF2-40B4-BE49-F238E27FC236}">
                    <a16:creationId xmlns:a16="http://schemas.microsoft.com/office/drawing/2014/main" id="{AC22F47C-C637-9DC2-CFBD-AC1663ACAD72}"/>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8" name="Oval 678">
                <a:extLst>
                  <a:ext uri="{FF2B5EF4-FFF2-40B4-BE49-F238E27FC236}">
                    <a16:creationId xmlns:a16="http://schemas.microsoft.com/office/drawing/2014/main" id="{5CCD9A96-9868-27BC-AF74-5D993013652E}"/>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9" name="Oval 679">
                <a:extLst>
                  <a:ext uri="{FF2B5EF4-FFF2-40B4-BE49-F238E27FC236}">
                    <a16:creationId xmlns:a16="http://schemas.microsoft.com/office/drawing/2014/main" id="{364B8DAF-B417-4AD3-E0C0-2B9B8B31F1FE}"/>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0" name="Oval 680">
                <a:extLst>
                  <a:ext uri="{FF2B5EF4-FFF2-40B4-BE49-F238E27FC236}">
                    <a16:creationId xmlns:a16="http://schemas.microsoft.com/office/drawing/2014/main" id="{0A372FC5-3080-E42B-BBAB-FE8FC626BAB5}"/>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1" name="Oval 681">
                <a:extLst>
                  <a:ext uri="{FF2B5EF4-FFF2-40B4-BE49-F238E27FC236}">
                    <a16:creationId xmlns:a16="http://schemas.microsoft.com/office/drawing/2014/main" id="{685564B1-3B59-02C6-88F5-C9C1E1AD89FE}"/>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2" name="Oval 682">
                <a:extLst>
                  <a:ext uri="{FF2B5EF4-FFF2-40B4-BE49-F238E27FC236}">
                    <a16:creationId xmlns:a16="http://schemas.microsoft.com/office/drawing/2014/main" id="{6A7D2C89-A51D-0D1B-AB63-F7A1AB12EA1E}"/>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3" name="Oval 683">
                <a:extLst>
                  <a:ext uri="{FF2B5EF4-FFF2-40B4-BE49-F238E27FC236}">
                    <a16:creationId xmlns:a16="http://schemas.microsoft.com/office/drawing/2014/main" id="{689B1958-402C-AD20-B18F-8C379E394025}"/>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4" name="Oval 684">
                <a:extLst>
                  <a:ext uri="{FF2B5EF4-FFF2-40B4-BE49-F238E27FC236}">
                    <a16:creationId xmlns:a16="http://schemas.microsoft.com/office/drawing/2014/main" id="{881B831C-5F5C-CDFD-121B-A46B8AD3952E}"/>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5" name="Oval 685">
                <a:extLst>
                  <a:ext uri="{FF2B5EF4-FFF2-40B4-BE49-F238E27FC236}">
                    <a16:creationId xmlns:a16="http://schemas.microsoft.com/office/drawing/2014/main" id="{BF01C400-B591-DFA5-09E4-CA2086DC8214}"/>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6" name="Oval 686">
                <a:extLst>
                  <a:ext uri="{FF2B5EF4-FFF2-40B4-BE49-F238E27FC236}">
                    <a16:creationId xmlns:a16="http://schemas.microsoft.com/office/drawing/2014/main" id="{1C7E4CBC-8F7C-2367-6F16-09AF6B8B307A}"/>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7" name="Oval 687">
                <a:extLst>
                  <a:ext uri="{FF2B5EF4-FFF2-40B4-BE49-F238E27FC236}">
                    <a16:creationId xmlns:a16="http://schemas.microsoft.com/office/drawing/2014/main" id="{FEB4360E-3A75-5378-4465-9678E4116F26}"/>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8" name="Oval 688">
                <a:extLst>
                  <a:ext uri="{FF2B5EF4-FFF2-40B4-BE49-F238E27FC236}">
                    <a16:creationId xmlns:a16="http://schemas.microsoft.com/office/drawing/2014/main" id="{4336885C-04A1-D6B1-C080-866AA332079A}"/>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9" name="Oval 689">
                <a:extLst>
                  <a:ext uri="{FF2B5EF4-FFF2-40B4-BE49-F238E27FC236}">
                    <a16:creationId xmlns:a16="http://schemas.microsoft.com/office/drawing/2014/main" id="{E2453F43-F8E1-C3E2-1F69-E0320D6561F3}"/>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0" name="Oval 690">
                <a:extLst>
                  <a:ext uri="{FF2B5EF4-FFF2-40B4-BE49-F238E27FC236}">
                    <a16:creationId xmlns:a16="http://schemas.microsoft.com/office/drawing/2014/main" id="{C05C98D9-A62D-8CAB-0A4E-3ED8F8D7263A}"/>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1" name="Oval 691">
                <a:extLst>
                  <a:ext uri="{FF2B5EF4-FFF2-40B4-BE49-F238E27FC236}">
                    <a16:creationId xmlns:a16="http://schemas.microsoft.com/office/drawing/2014/main" id="{B2471C81-749F-2E18-951E-4C4F18298B1A}"/>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2" name="Oval 692">
                <a:extLst>
                  <a:ext uri="{FF2B5EF4-FFF2-40B4-BE49-F238E27FC236}">
                    <a16:creationId xmlns:a16="http://schemas.microsoft.com/office/drawing/2014/main" id="{67258D92-F483-8713-3528-98EB35474F5C}"/>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14" name="Oval 693">
              <a:extLst>
                <a:ext uri="{FF2B5EF4-FFF2-40B4-BE49-F238E27FC236}">
                  <a16:creationId xmlns:a16="http://schemas.microsoft.com/office/drawing/2014/main" id="{DF1CF8F1-D2CE-9A01-0329-ED369C147E1E}"/>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63" name="TextBox 1162">
            <a:extLst>
              <a:ext uri="{FF2B5EF4-FFF2-40B4-BE49-F238E27FC236}">
                <a16:creationId xmlns:a16="http://schemas.microsoft.com/office/drawing/2014/main" id="{E6F44D41-FE74-B41A-58E0-E2CAB2577176}"/>
              </a:ext>
            </a:extLst>
          </p:cNvPr>
          <p:cNvSpPr txBox="1"/>
          <p:nvPr/>
        </p:nvSpPr>
        <p:spPr>
          <a:xfrm>
            <a:off x="9992227" y="4541405"/>
            <a:ext cx="1076315" cy="1333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825479"/>
            <a:r>
              <a:rPr lang="nl-NL" sz="1600" dirty="0">
                <a:ea typeface="Arial"/>
                <a:cs typeface="Arial"/>
                <a:sym typeface="Arial"/>
              </a:rPr>
              <a:t>neutron</a:t>
            </a:r>
          </a:p>
          <a:p>
            <a:pPr defTabSz="825479"/>
            <a:endParaRPr lang="nl-NL" sz="1600" dirty="0">
              <a:latin typeface="+mn-lt"/>
              <a:ea typeface="Arial"/>
              <a:cs typeface="Arial"/>
              <a:sym typeface="Arial"/>
            </a:endParaRPr>
          </a:p>
          <a:p>
            <a:pPr defTabSz="825479"/>
            <a:r>
              <a:rPr lang="nl-NL" sz="1600" dirty="0">
                <a:ea typeface="Arial"/>
                <a:cs typeface="Arial"/>
                <a:sym typeface="Arial"/>
              </a:rPr>
              <a:t>proton</a:t>
            </a:r>
          </a:p>
          <a:p>
            <a:pPr defTabSz="825479"/>
            <a:endParaRPr lang="nl-NL" sz="1600" dirty="0">
              <a:latin typeface="+mn-lt"/>
              <a:ea typeface="Arial"/>
              <a:cs typeface="Arial"/>
              <a:sym typeface="Arial"/>
            </a:endParaRPr>
          </a:p>
          <a:p>
            <a:pPr defTabSz="825479"/>
            <a:r>
              <a:rPr lang="nl-NL" sz="1600" dirty="0">
                <a:ea typeface="Arial"/>
                <a:cs typeface="Arial"/>
                <a:sym typeface="Arial"/>
              </a:rPr>
              <a:t>elektron</a:t>
            </a:r>
            <a:endParaRPr lang="en-GB" sz="1600" dirty="0">
              <a:latin typeface="+mn-lt"/>
              <a:ea typeface="Arial"/>
              <a:cs typeface="Arial"/>
              <a:sym typeface="Arial"/>
            </a:endParaRPr>
          </a:p>
        </p:txBody>
      </p:sp>
      <p:sp>
        <p:nvSpPr>
          <p:cNvPr id="1088" name="Rechthoek 1087">
            <a:extLst>
              <a:ext uri="{FF2B5EF4-FFF2-40B4-BE49-F238E27FC236}">
                <a16:creationId xmlns:a16="http://schemas.microsoft.com/office/drawing/2014/main" id="{6DC93163-CB6A-5135-08A7-CB1715EBBAD0}"/>
              </a:ext>
            </a:extLst>
          </p:cNvPr>
          <p:cNvSpPr/>
          <p:nvPr/>
        </p:nvSpPr>
        <p:spPr>
          <a:xfrm>
            <a:off x="9037565" y="4448315"/>
            <a:ext cx="2333296" cy="1462191"/>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A597E878-4535-1A48-3309-137F7A55D1E3}"/>
              </a:ext>
            </a:extLst>
          </p:cNvPr>
          <p:cNvPicPr>
            <a:picLocks noChangeAspect="1"/>
          </p:cNvPicPr>
          <p:nvPr/>
        </p:nvPicPr>
        <p:blipFill>
          <a:blip r:embed="rId4"/>
          <a:stretch>
            <a:fillRect/>
          </a:stretch>
        </p:blipFill>
        <p:spPr>
          <a:xfrm>
            <a:off x="8540070" y="996119"/>
            <a:ext cx="3328287" cy="3308447"/>
          </a:xfrm>
          <a:prstGeom prst="rect">
            <a:avLst/>
          </a:prstGeom>
        </p:spPr>
      </p:pic>
    </p:spTree>
    <p:extLst>
      <p:ext uri="{BB962C8B-B14F-4D97-AF65-F5344CB8AC3E}">
        <p14:creationId xmlns:p14="http://schemas.microsoft.com/office/powerpoint/2010/main" val="874348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51B004-BD78-C32C-262E-9CA2DE44FE12}"/>
              </a:ext>
            </a:extLst>
          </p:cNvPr>
          <p:cNvSpPr>
            <a:spLocks noGrp="1"/>
          </p:cNvSpPr>
          <p:nvPr>
            <p:ph type="title"/>
          </p:nvPr>
        </p:nvSpPr>
        <p:spPr>
          <a:xfrm>
            <a:off x="361071" y="736207"/>
            <a:ext cx="2126490" cy="923291"/>
          </a:xfrm>
        </p:spPr>
        <p:txBody>
          <a:bodyPr>
            <a:normAutofit fontScale="90000"/>
          </a:bodyPr>
          <a:lstStyle/>
          <a:p>
            <a:r>
              <a:rPr lang="nl-NL" dirty="0">
                <a:solidFill>
                  <a:srgbClr val="F38E02"/>
                </a:solidFill>
              </a:rPr>
              <a:t>Isotopen</a:t>
            </a:r>
            <a:br>
              <a:rPr lang="en-NL" dirty="0">
                <a:solidFill>
                  <a:srgbClr val="F38E02"/>
                </a:solidFill>
              </a:rPr>
            </a:br>
            <a:endParaRPr lang="nl-NL" dirty="0">
              <a:solidFill>
                <a:srgbClr val="F38E02"/>
              </a:solidFill>
            </a:endParaRPr>
          </a:p>
        </p:txBody>
      </p:sp>
      <p:sp>
        <p:nvSpPr>
          <p:cNvPr id="5" name="Text Placeholder 4"/>
          <p:cNvSpPr>
            <a:spLocks noGrp="1"/>
          </p:cNvSpPr>
          <p:nvPr>
            <p:ph type="body" sz="quarter" idx="4294967295"/>
          </p:nvPr>
        </p:nvSpPr>
        <p:spPr>
          <a:xfrm>
            <a:off x="398969" y="1821472"/>
            <a:ext cx="7491413" cy="41656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Het aantal protonen bepaald het element</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Isotopen </a:t>
            </a:r>
            <a:r>
              <a:rPr kumimoji="0" lang="nl-NL" sz="200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 </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Hetzelfde aantal protonen, verschillend aantal neutronen</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Bijvoorbeeld stikstof-14 en stikstof-15</a:t>
            </a: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Hoeveel neutronen hebben stikstof-14 en stikstof-15?</a:t>
            </a:r>
          </a:p>
          <a:p>
            <a:endParaRPr lang="nl-NL" sz="1600" dirty="0"/>
          </a:p>
          <a:p>
            <a:endParaRPr lang="nl-NL" sz="1867" dirty="0"/>
          </a:p>
          <a:p>
            <a:endParaRPr lang="nl-NL" sz="1867" dirty="0"/>
          </a:p>
          <a:p>
            <a:endParaRPr lang="nl-NL" sz="1867" dirty="0">
              <a:solidFill>
                <a:srgbClr val="0C419A"/>
              </a:solidFill>
            </a:endParaRPr>
          </a:p>
        </p:txBody>
      </p:sp>
      <p:pic>
        <p:nvPicPr>
          <p:cNvPr id="9" name="Picture 2">
            <a:extLst>
              <a:ext uri="{FF2B5EF4-FFF2-40B4-BE49-F238E27FC236}">
                <a16:creationId xmlns:a16="http://schemas.microsoft.com/office/drawing/2014/main" id="{7FEEECF9-9F07-BB04-7D66-99019BC94477}"/>
              </a:ext>
            </a:extLst>
          </p:cNvPr>
          <p:cNvPicPr>
            <a:picLocks noChangeAspect="1"/>
          </p:cNvPicPr>
          <p:nvPr/>
        </p:nvPicPr>
        <p:blipFill>
          <a:blip r:embed="rId3"/>
          <a:stretch>
            <a:fillRect/>
          </a:stretch>
        </p:blipFill>
        <p:spPr>
          <a:xfrm>
            <a:off x="8508312" y="1026860"/>
            <a:ext cx="3328287" cy="3308447"/>
          </a:xfrm>
          <a:prstGeom prst="rect">
            <a:avLst/>
          </a:prstGeom>
        </p:spPr>
      </p:pic>
      <p:sp>
        <p:nvSpPr>
          <p:cNvPr id="10" name="Oval 213">
            <a:extLst>
              <a:ext uri="{FF2B5EF4-FFF2-40B4-BE49-F238E27FC236}">
                <a16:creationId xmlns:a16="http://schemas.microsoft.com/office/drawing/2014/main" id="{707A36A7-2B2A-ED30-D33C-77ED5BD084CD}"/>
              </a:ext>
            </a:extLst>
          </p:cNvPr>
          <p:cNvSpPr>
            <a:spLocks noChangeArrowheads="1"/>
          </p:cNvSpPr>
          <p:nvPr/>
        </p:nvSpPr>
        <p:spPr bwMode="auto">
          <a:xfrm>
            <a:off x="9369221" y="5121914"/>
            <a:ext cx="302899" cy="302899"/>
          </a:xfrm>
          <a:prstGeom prst="ellipse">
            <a:avLst/>
          </a:prstGeom>
          <a:solidFill>
            <a:srgbClr val="A82456"/>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1" name="Oval 214">
            <a:extLst>
              <a:ext uri="{FF2B5EF4-FFF2-40B4-BE49-F238E27FC236}">
                <a16:creationId xmlns:a16="http://schemas.microsoft.com/office/drawing/2014/main" id="{F79BF402-0BE1-95D0-4471-8C8487C4C31C}"/>
              </a:ext>
            </a:extLst>
          </p:cNvPr>
          <p:cNvSpPr>
            <a:spLocks noChangeArrowheads="1"/>
          </p:cNvSpPr>
          <p:nvPr/>
        </p:nvSpPr>
        <p:spPr bwMode="auto">
          <a:xfrm>
            <a:off x="9369222" y="4607378"/>
            <a:ext cx="302899" cy="302899"/>
          </a:xfrm>
          <a:prstGeom prst="ellipse">
            <a:avLst/>
          </a:prstGeom>
          <a:solidFill>
            <a:srgbClr val="00B0F0"/>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nvGrpSpPr>
          <p:cNvPr id="12" name="Groep 26">
            <a:extLst>
              <a:ext uri="{FF2B5EF4-FFF2-40B4-BE49-F238E27FC236}">
                <a16:creationId xmlns:a16="http://schemas.microsoft.com/office/drawing/2014/main" id="{F18CA19F-98C0-8629-41EA-DF83C924353F}"/>
              </a:ext>
            </a:extLst>
          </p:cNvPr>
          <p:cNvGrpSpPr/>
          <p:nvPr/>
        </p:nvGrpSpPr>
        <p:grpSpPr>
          <a:xfrm>
            <a:off x="9446124" y="5622014"/>
            <a:ext cx="149092" cy="151451"/>
            <a:chOff x="3865242" y="2216925"/>
            <a:chExt cx="170660" cy="177025"/>
          </a:xfrm>
        </p:grpSpPr>
        <p:grpSp>
          <p:nvGrpSpPr>
            <p:cNvPr id="13" name="Group 644">
              <a:extLst>
                <a:ext uri="{FF2B5EF4-FFF2-40B4-BE49-F238E27FC236}">
                  <a16:creationId xmlns:a16="http://schemas.microsoft.com/office/drawing/2014/main" id="{881E50DD-F977-2245-20C6-01D1C12460EC}"/>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E1F9310F-C17F-0E5A-8554-1EF1466B2788}"/>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6" name="Oval 646">
                <a:extLst>
                  <a:ext uri="{FF2B5EF4-FFF2-40B4-BE49-F238E27FC236}">
                    <a16:creationId xmlns:a16="http://schemas.microsoft.com/office/drawing/2014/main" id="{87776533-EDB6-38C9-60F5-94BB28E281E7}"/>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7" name="Oval 647">
                <a:extLst>
                  <a:ext uri="{FF2B5EF4-FFF2-40B4-BE49-F238E27FC236}">
                    <a16:creationId xmlns:a16="http://schemas.microsoft.com/office/drawing/2014/main" id="{5DF194EB-2281-526B-CDD1-A8A0BC936740}"/>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8" name="Oval 648">
                <a:extLst>
                  <a:ext uri="{FF2B5EF4-FFF2-40B4-BE49-F238E27FC236}">
                    <a16:creationId xmlns:a16="http://schemas.microsoft.com/office/drawing/2014/main" id="{58C615B3-6A39-0C6B-935E-DFEDF28ADEEC}"/>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9" name="Oval 649">
                <a:extLst>
                  <a:ext uri="{FF2B5EF4-FFF2-40B4-BE49-F238E27FC236}">
                    <a16:creationId xmlns:a16="http://schemas.microsoft.com/office/drawing/2014/main" id="{C904E97A-FA3D-6199-9E44-A8A3FAB4AF89}"/>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0" name="Oval 650">
                <a:extLst>
                  <a:ext uri="{FF2B5EF4-FFF2-40B4-BE49-F238E27FC236}">
                    <a16:creationId xmlns:a16="http://schemas.microsoft.com/office/drawing/2014/main" id="{A858501E-8FA7-94F2-BA7E-6919A7D34333}"/>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1" name="Oval 651">
                <a:extLst>
                  <a:ext uri="{FF2B5EF4-FFF2-40B4-BE49-F238E27FC236}">
                    <a16:creationId xmlns:a16="http://schemas.microsoft.com/office/drawing/2014/main" id="{B6038EC0-B450-35FF-CF9D-0A41086C8865}"/>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2" name="Oval 652">
                <a:extLst>
                  <a:ext uri="{FF2B5EF4-FFF2-40B4-BE49-F238E27FC236}">
                    <a16:creationId xmlns:a16="http://schemas.microsoft.com/office/drawing/2014/main" id="{C7EB00D5-E87F-DB0F-203D-B3664ECE3329}"/>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3" name="Oval 653">
                <a:extLst>
                  <a:ext uri="{FF2B5EF4-FFF2-40B4-BE49-F238E27FC236}">
                    <a16:creationId xmlns:a16="http://schemas.microsoft.com/office/drawing/2014/main" id="{625F96D0-72DF-D66D-5347-0F026E9FDFD6}"/>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4" name="Oval 654">
                <a:extLst>
                  <a:ext uri="{FF2B5EF4-FFF2-40B4-BE49-F238E27FC236}">
                    <a16:creationId xmlns:a16="http://schemas.microsoft.com/office/drawing/2014/main" id="{9AE989EF-9EB2-066E-C917-E0AC75FA4C47}"/>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5" name="Oval 655">
                <a:extLst>
                  <a:ext uri="{FF2B5EF4-FFF2-40B4-BE49-F238E27FC236}">
                    <a16:creationId xmlns:a16="http://schemas.microsoft.com/office/drawing/2014/main" id="{DBD1BC5A-63AC-01D4-990E-BBA0DF3F77B1}"/>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6" name="Oval 656">
                <a:extLst>
                  <a:ext uri="{FF2B5EF4-FFF2-40B4-BE49-F238E27FC236}">
                    <a16:creationId xmlns:a16="http://schemas.microsoft.com/office/drawing/2014/main" id="{7DF30B57-68D4-6DB6-DED3-C028CEC8F9E7}"/>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7" name="Oval 657">
                <a:extLst>
                  <a:ext uri="{FF2B5EF4-FFF2-40B4-BE49-F238E27FC236}">
                    <a16:creationId xmlns:a16="http://schemas.microsoft.com/office/drawing/2014/main" id="{AA4EE0F0-64F1-08AD-6A1C-505934897C0B}"/>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8" name="Oval 658">
                <a:extLst>
                  <a:ext uri="{FF2B5EF4-FFF2-40B4-BE49-F238E27FC236}">
                    <a16:creationId xmlns:a16="http://schemas.microsoft.com/office/drawing/2014/main" id="{51B2BD43-B2F6-622B-34B1-505408A613E7}"/>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9" name="Oval 659">
                <a:extLst>
                  <a:ext uri="{FF2B5EF4-FFF2-40B4-BE49-F238E27FC236}">
                    <a16:creationId xmlns:a16="http://schemas.microsoft.com/office/drawing/2014/main" id="{EBA8B6F0-BF8B-16C1-9654-68795FE87EA7}"/>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0" name="Oval 660">
                <a:extLst>
                  <a:ext uri="{FF2B5EF4-FFF2-40B4-BE49-F238E27FC236}">
                    <a16:creationId xmlns:a16="http://schemas.microsoft.com/office/drawing/2014/main" id="{B7E58052-3D0C-C0AE-7E00-8AB4BBAC04D7}"/>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1" name="Oval 661">
                <a:extLst>
                  <a:ext uri="{FF2B5EF4-FFF2-40B4-BE49-F238E27FC236}">
                    <a16:creationId xmlns:a16="http://schemas.microsoft.com/office/drawing/2014/main" id="{0D0BAAF1-3112-27DD-5C28-48EB66DF9C73}"/>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2" name="Oval 662">
                <a:extLst>
                  <a:ext uri="{FF2B5EF4-FFF2-40B4-BE49-F238E27FC236}">
                    <a16:creationId xmlns:a16="http://schemas.microsoft.com/office/drawing/2014/main" id="{0879CB01-692D-775C-6C0C-A335DB40B691}"/>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3" name="Oval 663">
                <a:extLst>
                  <a:ext uri="{FF2B5EF4-FFF2-40B4-BE49-F238E27FC236}">
                    <a16:creationId xmlns:a16="http://schemas.microsoft.com/office/drawing/2014/main" id="{6C2D525B-FE75-B00C-6F90-723EF1BA6068}"/>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4" name="Oval 664">
                <a:extLst>
                  <a:ext uri="{FF2B5EF4-FFF2-40B4-BE49-F238E27FC236}">
                    <a16:creationId xmlns:a16="http://schemas.microsoft.com/office/drawing/2014/main" id="{B9D3C73B-6527-CBF7-389C-7ADC0900341F}"/>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5" name="Oval 665">
                <a:extLst>
                  <a:ext uri="{FF2B5EF4-FFF2-40B4-BE49-F238E27FC236}">
                    <a16:creationId xmlns:a16="http://schemas.microsoft.com/office/drawing/2014/main" id="{A78E4051-4F12-1554-F8EE-C9BCEEA7797B}"/>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6" name="Oval 666">
                <a:extLst>
                  <a:ext uri="{FF2B5EF4-FFF2-40B4-BE49-F238E27FC236}">
                    <a16:creationId xmlns:a16="http://schemas.microsoft.com/office/drawing/2014/main" id="{30F4F101-7292-2587-562B-CF5E7BF4E69D}"/>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7" name="Oval 667">
                <a:extLst>
                  <a:ext uri="{FF2B5EF4-FFF2-40B4-BE49-F238E27FC236}">
                    <a16:creationId xmlns:a16="http://schemas.microsoft.com/office/drawing/2014/main" id="{D4A7AE58-1E2B-BDB0-2903-8D49FFAF5911}"/>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8" name="Oval 668">
                <a:extLst>
                  <a:ext uri="{FF2B5EF4-FFF2-40B4-BE49-F238E27FC236}">
                    <a16:creationId xmlns:a16="http://schemas.microsoft.com/office/drawing/2014/main" id="{96D64B2E-FCE5-592B-FB91-E4AE6C1F8726}"/>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9" name="Oval 669">
                <a:extLst>
                  <a:ext uri="{FF2B5EF4-FFF2-40B4-BE49-F238E27FC236}">
                    <a16:creationId xmlns:a16="http://schemas.microsoft.com/office/drawing/2014/main" id="{23196CAC-A54D-04EE-42C8-C00E7D240507}"/>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0" name="Oval 670">
                <a:extLst>
                  <a:ext uri="{FF2B5EF4-FFF2-40B4-BE49-F238E27FC236}">
                    <a16:creationId xmlns:a16="http://schemas.microsoft.com/office/drawing/2014/main" id="{CCB1D0ED-581E-115C-992A-0F3A6E8E1FF1}"/>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1" name="Oval 671">
                <a:extLst>
                  <a:ext uri="{FF2B5EF4-FFF2-40B4-BE49-F238E27FC236}">
                    <a16:creationId xmlns:a16="http://schemas.microsoft.com/office/drawing/2014/main" id="{2E1CE1FB-26F2-5247-E84A-79F87B5F0129}"/>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2" name="Oval 672">
                <a:extLst>
                  <a:ext uri="{FF2B5EF4-FFF2-40B4-BE49-F238E27FC236}">
                    <a16:creationId xmlns:a16="http://schemas.microsoft.com/office/drawing/2014/main" id="{F81C800C-2B79-C5D1-2F03-CAE7B7F17EB2}"/>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3" name="Oval 673">
                <a:extLst>
                  <a:ext uri="{FF2B5EF4-FFF2-40B4-BE49-F238E27FC236}">
                    <a16:creationId xmlns:a16="http://schemas.microsoft.com/office/drawing/2014/main" id="{B60629BC-10CF-2E13-BA9A-2A4894610666}"/>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4" name="Oval 674">
                <a:extLst>
                  <a:ext uri="{FF2B5EF4-FFF2-40B4-BE49-F238E27FC236}">
                    <a16:creationId xmlns:a16="http://schemas.microsoft.com/office/drawing/2014/main" id="{DD566204-66F9-2795-58E6-4410ED522605}"/>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5" name="Oval 675">
                <a:extLst>
                  <a:ext uri="{FF2B5EF4-FFF2-40B4-BE49-F238E27FC236}">
                    <a16:creationId xmlns:a16="http://schemas.microsoft.com/office/drawing/2014/main" id="{02FBD29B-2538-490F-B507-CFF8CAE4030F}"/>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6" name="Oval 676">
                <a:extLst>
                  <a:ext uri="{FF2B5EF4-FFF2-40B4-BE49-F238E27FC236}">
                    <a16:creationId xmlns:a16="http://schemas.microsoft.com/office/drawing/2014/main" id="{72C21284-8E93-D5C6-4CEC-3B87315B9BCE}"/>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7" name="Oval 677">
                <a:extLst>
                  <a:ext uri="{FF2B5EF4-FFF2-40B4-BE49-F238E27FC236}">
                    <a16:creationId xmlns:a16="http://schemas.microsoft.com/office/drawing/2014/main" id="{C8BC402C-EF18-1E1A-FF95-86EB9DA6B923}"/>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8" name="Oval 678">
                <a:extLst>
                  <a:ext uri="{FF2B5EF4-FFF2-40B4-BE49-F238E27FC236}">
                    <a16:creationId xmlns:a16="http://schemas.microsoft.com/office/drawing/2014/main" id="{2AD89BB2-9BB3-201C-6B4F-EC1D953F89BA}"/>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9" name="Oval 679">
                <a:extLst>
                  <a:ext uri="{FF2B5EF4-FFF2-40B4-BE49-F238E27FC236}">
                    <a16:creationId xmlns:a16="http://schemas.microsoft.com/office/drawing/2014/main" id="{7B9DC921-97BF-75EB-0EC7-DFFFC56371EE}"/>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0" name="Oval 680">
                <a:extLst>
                  <a:ext uri="{FF2B5EF4-FFF2-40B4-BE49-F238E27FC236}">
                    <a16:creationId xmlns:a16="http://schemas.microsoft.com/office/drawing/2014/main" id="{BC628ECE-334F-4E4D-D0F3-2D476A353E9E}"/>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1" name="Oval 681">
                <a:extLst>
                  <a:ext uri="{FF2B5EF4-FFF2-40B4-BE49-F238E27FC236}">
                    <a16:creationId xmlns:a16="http://schemas.microsoft.com/office/drawing/2014/main" id="{06807829-0E37-504A-FD14-926C82B169E3}"/>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2" name="Oval 682">
                <a:extLst>
                  <a:ext uri="{FF2B5EF4-FFF2-40B4-BE49-F238E27FC236}">
                    <a16:creationId xmlns:a16="http://schemas.microsoft.com/office/drawing/2014/main" id="{1311D190-F4BA-5977-1B41-A6DCA5F44CB1}"/>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3" name="Oval 683">
                <a:extLst>
                  <a:ext uri="{FF2B5EF4-FFF2-40B4-BE49-F238E27FC236}">
                    <a16:creationId xmlns:a16="http://schemas.microsoft.com/office/drawing/2014/main" id="{3DA2F9B8-AD62-035B-240F-C8B0086783A9}"/>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4" name="Oval 684">
                <a:extLst>
                  <a:ext uri="{FF2B5EF4-FFF2-40B4-BE49-F238E27FC236}">
                    <a16:creationId xmlns:a16="http://schemas.microsoft.com/office/drawing/2014/main" id="{1B78C6B3-DC02-C9F4-75C1-BFF512AD6B9A}"/>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5" name="Oval 685">
                <a:extLst>
                  <a:ext uri="{FF2B5EF4-FFF2-40B4-BE49-F238E27FC236}">
                    <a16:creationId xmlns:a16="http://schemas.microsoft.com/office/drawing/2014/main" id="{392D5138-DCC3-A1A5-BEA4-CDD4E10272EC}"/>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6" name="Oval 686">
                <a:extLst>
                  <a:ext uri="{FF2B5EF4-FFF2-40B4-BE49-F238E27FC236}">
                    <a16:creationId xmlns:a16="http://schemas.microsoft.com/office/drawing/2014/main" id="{0B78879F-48B7-5738-FA13-2996F380927B}"/>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7" name="Oval 687">
                <a:extLst>
                  <a:ext uri="{FF2B5EF4-FFF2-40B4-BE49-F238E27FC236}">
                    <a16:creationId xmlns:a16="http://schemas.microsoft.com/office/drawing/2014/main" id="{F0D3B677-D2E1-FF0A-D74E-03CE34FAB12E}"/>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8" name="Oval 688">
                <a:extLst>
                  <a:ext uri="{FF2B5EF4-FFF2-40B4-BE49-F238E27FC236}">
                    <a16:creationId xmlns:a16="http://schemas.microsoft.com/office/drawing/2014/main" id="{E4D67ED0-923C-7C6F-E891-E88118350D5F}"/>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9" name="Oval 689">
                <a:extLst>
                  <a:ext uri="{FF2B5EF4-FFF2-40B4-BE49-F238E27FC236}">
                    <a16:creationId xmlns:a16="http://schemas.microsoft.com/office/drawing/2014/main" id="{9F64AF91-A0E7-B23F-87AD-51BAED00D698}"/>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0" name="Oval 690">
                <a:extLst>
                  <a:ext uri="{FF2B5EF4-FFF2-40B4-BE49-F238E27FC236}">
                    <a16:creationId xmlns:a16="http://schemas.microsoft.com/office/drawing/2014/main" id="{A56E1A6A-5B4E-A7F9-73B5-70AA6583AC9D}"/>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1" name="Oval 691">
                <a:extLst>
                  <a:ext uri="{FF2B5EF4-FFF2-40B4-BE49-F238E27FC236}">
                    <a16:creationId xmlns:a16="http://schemas.microsoft.com/office/drawing/2014/main" id="{5B3AA4F8-D393-5729-35B9-949DB5E208F3}"/>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2" name="Oval 692">
                <a:extLst>
                  <a:ext uri="{FF2B5EF4-FFF2-40B4-BE49-F238E27FC236}">
                    <a16:creationId xmlns:a16="http://schemas.microsoft.com/office/drawing/2014/main" id="{FB7A6BC8-6AEC-59CD-756A-750CCAC9B3D2}"/>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14" name="Oval 693">
              <a:extLst>
                <a:ext uri="{FF2B5EF4-FFF2-40B4-BE49-F238E27FC236}">
                  <a16:creationId xmlns:a16="http://schemas.microsoft.com/office/drawing/2014/main" id="{74F45953-8004-4983-FCED-8929CEA92129}"/>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63" name="TextBox 1162">
            <a:extLst>
              <a:ext uri="{FF2B5EF4-FFF2-40B4-BE49-F238E27FC236}">
                <a16:creationId xmlns:a16="http://schemas.microsoft.com/office/drawing/2014/main" id="{37638A38-24E1-8E20-22BC-C1E53318A720}"/>
              </a:ext>
            </a:extLst>
          </p:cNvPr>
          <p:cNvSpPr txBox="1"/>
          <p:nvPr/>
        </p:nvSpPr>
        <p:spPr>
          <a:xfrm>
            <a:off x="9976348" y="4541404"/>
            <a:ext cx="1076315" cy="1333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825479"/>
            <a:r>
              <a:rPr lang="nl-NL" sz="1600" dirty="0">
                <a:ea typeface="Arial"/>
                <a:cs typeface="Arial"/>
                <a:sym typeface="Arial"/>
              </a:rPr>
              <a:t>neutron</a:t>
            </a:r>
          </a:p>
          <a:p>
            <a:pPr defTabSz="825479"/>
            <a:endParaRPr lang="nl-NL" sz="1600" dirty="0">
              <a:latin typeface="+mn-lt"/>
              <a:ea typeface="Arial"/>
              <a:cs typeface="Arial"/>
              <a:sym typeface="Arial"/>
            </a:endParaRPr>
          </a:p>
          <a:p>
            <a:pPr defTabSz="825479"/>
            <a:r>
              <a:rPr lang="nl-NL" sz="1600" dirty="0">
                <a:ea typeface="Arial"/>
                <a:cs typeface="Arial"/>
                <a:sym typeface="Arial"/>
              </a:rPr>
              <a:t>proton</a:t>
            </a:r>
          </a:p>
          <a:p>
            <a:pPr defTabSz="825479"/>
            <a:endParaRPr lang="nl-NL" sz="1600" dirty="0">
              <a:latin typeface="+mn-lt"/>
              <a:ea typeface="Arial"/>
              <a:cs typeface="Arial"/>
              <a:sym typeface="Arial"/>
            </a:endParaRPr>
          </a:p>
          <a:p>
            <a:pPr defTabSz="825479"/>
            <a:r>
              <a:rPr lang="nl-NL" sz="1600" dirty="0">
                <a:ea typeface="Arial"/>
                <a:cs typeface="Arial"/>
                <a:sym typeface="Arial"/>
              </a:rPr>
              <a:t>elektron</a:t>
            </a:r>
            <a:endParaRPr lang="en-GB" sz="1600" dirty="0">
              <a:latin typeface="+mn-lt"/>
              <a:ea typeface="Arial"/>
              <a:cs typeface="Arial"/>
              <a:sym typeface="Arial"/>
            </a:endParaRPr>
          </a:p>
        </p:txBody>
      </p:sp>
      <p:sp>
        <p:nvSpPr>
          <p:cNvPr id="1088" name="Rechthoek 1087">
            <a:extLst>
              <a:ext uri="{FF2B5EF4-FFF2-40B4-BE49-F238E27FC236}">
                <a16:creationId xmlns:a16="http://schemas.microsoft.com/office/drawing/2014/main" id="{6278940E-013D-2809-BF19-3095834E5515}"/>
              </a:ext>
            </a:extLst>
          </p:cNvPr>
          <p:cNvSpPr/>
          <p:nvPr/>
        </p:nvSpPr>
        <p:spPr>
          <a:xfrm>
            <a:off x="9005807" y="4477159"/>
            <a:ext cx="2333296" cy="1462191"/>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15229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67E8BE-9C9E-ED3A-38DE-0AAAC03C1C13}"/>
              </a:ext>
            </a:extLst>
          </p:cNvPr>
          <p:cNvSpPr>
            <a:spLocks noGrp="1"/>
          </p:cNvSpPr>
          <p:nvPr>
            <p:ph type="title"/>
          </p:nvPr>
        </p:nvSpPr>
        <p:spPr>
          <a:xfrm>
            <a:off x="483632" y="667076"/>
            <a:ext cx="4570150" cy="1600200"/>
          </a:xfrm>
        </p:spPr>
        <p:txBody>
          <a:bodyPr/>
          <a:lstStyle/>
          <a:p>
            <a:r>
              <a:rPr lang="nl-NL" dirty="0">
                <a:solidFill>
                  <a:srgbClr val="F38E02"/>
                </a:solidFill>
              </a:rPr>
              <a:t>Radioactieve stoffen</a:t>
            </a:r>
            <a:br>
              <a:rPr lang="en-US" dirty="0">
                <a:solidFill>
                  <a:srgbClr val="F38E02"/>
                </a:solidFill>
              </a:rPr>
            </a:br>
            <a:endParaRPr lang="nl-NL" dirty="0">
              <a:solidFill>
                <a:srgbClr val="F38E02"/>
              </a:solidFill>
            </a:endParaRP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4294967295"/>
              </p:nvPr>
            </p:nvSpPr>
            <p:spPr>
              <a:xfrm>
                <a:off x="483632" y="3429000"/>
                <a:ext cx="7106871" cy="2922639"/>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Sommige isotopen </a:t>
                </a:r>
                <a:r>
                  <a:rPr lang="nl-NL" sz="2000" dirty="0"/>
                  <a:t>instabiel</a:t>
                </a:r>
              </a:p>
              <a:p>
                <a:pPr marL="285744" indent="-285744" algn="l">
                  <a:buFont typeface="Wingdings" panose="05000000000000000000" pitchFamily="2" charset="2"/>
                  <a:buChar char="à"/>
                </a:pPr>
                <a:r>
                  <a:rPr lang="nl-NL" sz="2000" b="0" dirty="0">
                    <a:sym typeface="Wingdings" panose="05000000000000000000" pitchFamily="2" charset="2"/>
                  </a:rPr>
                  <a:t>Het aantal protonen en neutronen niet juiste verhouding</a:t>
                </a:r>
              </a:p>
              <a:p>
                <a:pPr algn="l"/>
                <a:endParaRPr lang="nl-NL" sz="2000" b="0" dirty="0"/>
              </a:p>
              <a:p>
                <a:pPr algn="l"/>
                <a:r>
                  <a:rPr lang="nl-NL" sz="2000" b="0" dirty="0"/>
                  <a:t>Deze vervallen en zenden verschillende soorten straling uit:</a:t>
                </a:r>
              </a:p>
              <a:p>
                <a:pPr marL="380981" indent="-380981" algn="l">
                  <a:buFont typeface="Arial" panose="020B0604020202020204" pitchFamily="34" charset="0"/>
                  <a:buChar char="•"/>
                </a:pPr>
                <a:r>
                  <a:rPr lang="el-GR" sz="2000" b="0" dirty="0"/>
                  <a:t>α-</a:t>
                </a:r>
                <a:r>
                  <a:rPr lang="nl-NL" sz="2000" b="0" dirty="0"/>
                  <a:t>straling: </a:t>
                </a:r>
                <a14:m>
                  <m:oMath xmlns:m="http://schemas.openxmlformats.org/officeDocument/2006/math">
                    <m:sPre>
                      <m:sPrePr>
                        <m:ctrlPr>
                          <a:rPr lang="en-US" sz="2000" i="1" smtClean="0">
                            <a:solidFill>
                              <a:srgbClr val="F38E02"/>
                            </a:solidFill>
                            <a:latin typeface="Cambria Math" panose="02040503050406030204" pitchFamily="18" charset="0"/>
                          </a:rPr>
                        </m:ctrlPr>
                      </m:sPrePr>
                      <m:sub>
                        <m:r>
                          <a:rPr lang="nl-NL" sz="2000" b="1" i="1">
                            <a:solidFill>
                              <a:srgbClr val="F38E02"/>
                            </a:solidFill>
                            <a:latin typeface="Cambria Math" panose="02040503050406030204" pitchFamily="18" charset="0"/>
                          </a:rPr>
                          <m:t>𝟐</m:t>
                        </m:r>
                      </m:sub>
                      <m:sup>
                        <m:r>
                          <a:rPr lang="nl-NL" sz="2000" b="1" i="1">
                            <a:solidFill>
                              <a:srgbClr val="F38E02"/>
                            </a:solidFill>
                            <a:latin typeface="Cambria Math" panose="02040503050406030204" pitchFamily="18" charset="0"/>
                          </a:rPr>
                          <m:t>𝟒</m:t>
                        </m:r>
                      </m:sup>
                      <m:e>
                        <m:r>
                          <a:rPr lang="nl-NL" sz="2000" b="1" i="1">
                            <a:solidFill>
                              <a:srgbClr val="F38E02"/>
                            </a:solidFill>
                            <a:latin typeface="Cambria Math" panose="02040503050406030204" pitchFamily="18" charset="0"/>
                          </a:rPr>
                          <m:t>𝑯</m:t>
                        </m:r>
                        <m:sSup>
                          <m:sSupPr>
                            <m:ctrlPr>
                              <a:rPr lang="nl-NL" sz="2000" i="1">
                                <a:solidFill>
                                  <a:srgbClr val="F38E02"/>
                                </a:solidFill>
                                <a:latin typeface="Cambria Math" panose="02040503050406030204" pitchFamily="18" charset="0"/>
                              </a:rPr>
                            </m:ctrlPr>
                          </m:sSupPr>
                          <m:e>
                            <m:r>
                              <a:rPr lang="nl-NL" sz="2000" b="1" i="1">
                                <a:solidFill>
                                  <a:srgbClr val="F38E02"/>
                                </a:solidFill>
                                <a:latin typeface="Cambria Math" panose="02040503050406030204" pitchFamily="18" charset="0"/>
                              </a:rPr>
                              <m:t>𝒆</m:t>
                            </m:r>
                          </m:e>
                          <m:sup>
                            <m:r>
                              <a:rPr lang="nl-NL" sz="2000" b="1" i="1">
                                <a:solidFill>
                                  <a:srgbClr val="F38E02"/>
                                </a:solidFill>
                                <a:latin typeface="Cambria Math" panose="02040503050406030204" pitchFamily="18" charset="0"/>
                              </a:rPr>
                              <m:t>𝟐</m:t>
                            </m:r>
                            <m:r>
                              <a:rPr lang="nl-NL" sz="2000" b="1" i="1">
                                <a:solidFill>
                                  <a:srgbClr val="F38E02"/>
                                </a:solidFill>
                                <a:latin typeface="Cambria Math" panose="02040503050406030204" pitchFamily="18" charset="0"/>
                              </a:rPr>
                              <m:t>+</m:t>
                            </m:r>
                          </m:sup>
                        </m:sSup>
                      </m:e>
                    </m:sPre>
                  </m:oMath>
                </a14:m>
                <a:endParaRPr lang="nl-NL" sz="2000" dirty="0"/>
              </a:p>
              <a:p>
                <a:pPr marL="380981" indent="-380981" algn="l">
                  <a:buFont typeface="Arial" panose="020B0604020202020204" pitchFamily="34" charset="0"/>
                  <a:buChar char="•"/>
                </a:pPr>
                <a:r>
                  <a:rPr lang="el-GR" sz="2000" b="0" dirty="0"/>
                  <a:t>β-</a:t>
                </a:r>
                <a:r>
                  <a:rPr lang="nl-NL" sz="2000" b="0" dirty="0"/>
                  <a:t>straling: een elektron (</a:t>
                </a:r>
                <a14:m>
                  <m:oMath xmlns:m="http://schemas.openxmlformats.org/officeDocument/2006/math">
                    <m:sPre>
                      <m:sPrePr>
                        <m:ctrlPr>
                          <a:rPr lang="en-US" sz="2000" i="1" smtClean="0">
                            <a:solidFill>
                              <a:srgbClr val="F38E02"/>
                            </a:solidFill>
                            <a:latin typeface="Cambria Math" panose="02040503050406030204" pitchFamily="18" charset="0"/>
                          </a:rPr>
                        </m:ctrlPr>
                      </m:sPrePr>
                      <m:sub>
                        <m:r>
                          <a:rPr lang="nl-NL" sz="2000" b="1" i="1" smtClean="0">
                            <a:solidFill>
                              <a:srgbClr val="F38E02"/>
                            </a:solidFill>
                            <a:latin typeface="Cambria Math" panose="02040503050406030204" pitchFamily="18" charset="0"/>
                          </a:rPr>
                          <m:t>−</m:t>
                        </m:r>
                        <m:r>
                          <a:rPr lang="nl-NL" sz="2000" b="1" i="1" smtClean="0">
                            <a:solidFill>
                              <a:srgbClr val="F38E02"/>
                            </a:solidFill>
                            <a:latin typeface="Cambria Math" panose="02040503050406030204" pitchFamily="18" charset="0"/>
                          </a:rPr>
                          <m:t>𝟏</m:t>
                        </m:r>
                      </m:sub>
                      <m:sup>
                        <m:r>
                          <a:rPr lang="nl-NL" sz="2000" b="1" i="1" smtClean="0">
                            <a:solidFill>
                              <a:srgbClr val="F38E02"/>
                            </a:solidFill>
                            <a:latin typeface="Cambria Math" panose="02040503050406030204" pitchFamily="18" charset="0"/>
                          </a:rPr>
                          <m:t>𝟎</m:t>
                        </m:r>
                      </m:sup>
                      <m:e>
                        <m:r>
                          <a:rPr lang="nl-NL" sz="2000" b="1" i="1" smtClean="0">
                            <a:solidFill>
                              <a:srgbClr val="F38E02"/>
                            </a:solidFill>
                            <a:latin typeface="Cambria Math" panose="02040503050406030204" pitchFamily="18" charset="0"/>
                          </a:rPr>
                          <m:t>𝒆</m:t>
                        </m:r>
                      </m:e>
                    </m:sPre>
                  </m:oMath>
                </a14:m>
                <a:r>
                  <a:rPr lang="nl-NL" sz="2000" b="0" dirty="0"/>
                  <a:t>) of positron </a:t>
                </a:r>
                <a:r>
                  <a:rPr lang="nl-NL" sz="2000" b="0" dirty="0">
                    <a:solidFill>
                      <a:srgbClr val="F38E02"/>
                    </a:solidFill>
                  </a:rPr>
                  <a:t>(</a:t>
                </a:r>
                <a14:m>
                  <m:oMath xmlns:m="http://schemas.openxmlformats.org/officeDocument/2006/math">
                    <m:sPre>
                      <m:sPrePr>
                        <m:ctrlPr>
                          <a:rPr lang="nl-NL" sz="2000" b="0" i="1" smtClean="0">
                            <a:solidFill>
                              <a:srgbClr val="F38E02"/>
                            </a:solidFill>
                            <a:latin typeface="Cambria Math" panose="02040503050406030204" pitchFamily="18" charset="0"/>
                          </a:rPr>
                        </m:ctrlPr>
                      </m:sPrePr>
                      <m:sub>
                        <m:r>
                          <a:rPr lang="nl-NL" sz="2000" b="1" i="1" smtClean="0">
                            <a:solidFill>
                              <a:srgbClr val="F38E02"/>
                            </a:solidFill>
                            <a:latin typeface="Cambria Math" panose="02040503050406030204" pitchFamily="18" charset="0"/>
                          </a:rPr>
                          <m:t>𝟏</m:t>
                        </m:r>
                      </m:sub>
                      <m:sup>
                        <m:r>
                          <a:rPr lang="nl-NL" sz="2000" b="1" i="1" smtClean="0">
                            <a:solidFill>
                              <a:srgbClr val="F38E02"/>
                            </a:solidFill>
                            <a:latin typeface="Cambria Math" panose="02040503050406030204" pitchFamily="18" charset="0"/>
                          </a:rPr>
                          <m:t>𝟎</m:t>
                        </m:r>
                      </m:sup>
                      <m:e>
                        <m:r>
                          <a:rPr lang="nl-NL" sz="2000" b="1" i="1" smtClean="0">
                            <a:solidFill>
                              <a:srgbClr val="F38E02"/>
                            </a:solidFill>
                            <a:latin typeface="Cambria Math" panose="02040503050406030204" pitchFamily="18" charset="0"/>
                          </a:rPr>
                          <m:t>𝒆</m:t>
                        </m:r>
                      </m:e>
                    </m:sPre>
                  </m:oMath>
                </a14:m>
                <a:r>
                  <a:rPr lang="nl-NL" sz="2000" b="0" dirty="0">
                    <a:solidFill>
                      <a:srgbClr val="F38E02"/>
                    </a:solidFill>
                  </a:rPr>
                  <a:t>)</a:t>
                </a:r>
                <a:endParaRPr lang="nl-NL" sz="2000" b="0" dirty="0"/>
              </a:p>
              <a:p>
                <a:pPr marL="380981" indent="-380981" algn="l">
                  <a:buFont typeface="Arial" panose="020B0604020202020204" pitchFamily="34" charset="0"/>
                  <a:buChar char="•"/>
                </a:pPr>
                <a:r>
                  <a:rPr lang="el-GR" sz="2000" b="0" dirty="0"/>
                  <a:t>γ-</a:t>
                </a:r>
                <a:r>
                  <a:rPr lang="nl-NL" sz="2000" b="0" dirty="0"/>
                  <a:t>straling: een foton</a:t>
                </a:r>
              </a:p>
              <a:p>
                <a:pPr marL="380981" indent="-380981" algn="l">
                  <a:buFont typeface="Arial" panose="020B0604020202020204" pitchFamily="34" charset="0"/>
                  <a:buChar char="•"/>
                </a:pPr>
                <a:r>
                  <a:rPr lang="nl-NL" sz="2000" b="0" dirty="0"/>
                  <a:t>Neutronen:</a:t>
                </a:r>
                <a:r>
                  <a:rPr lang="nl-NL" sz="2000" dirty="0">
                    <a:solidFill>
                      <a:srgbClr val="F38E02"/>
                    </a:solidFill>
                  </a:rPr>
                  <a:t> </a:t>
                </a:r>
                <a14:m>
                  <m:oMath xmlns:m="http://schemas.openxmlformats.org/officeDocument/2006/math">
                    <m:sPre>
                      <m:sPrePr>
                        <m:ctrlPr>
                          <a:rPr lang="en-US" sz="2000" i="1">
                            <a:solidFill>
                              <a:srgbClr val="F38E02"/>
                            </a:solidFill>
                            <a:latin typeface="Cambria Math" panose="02040503050406030204" pitchFamily="18" charset="0"/>
                          </a:rPr>
                        </m:ctrlPr>
                      </m:sPrePr>
                      <m:sub>
                        <m:r>
                          <a:rPr lang="nl-NL" sz="2000" b="1" i="1">
                            <a:solidFill>
                              <a:srgbClr val="F38E02"/>
                            </a:solidFill>
                            <a:latin typeface="Cambria Math" panose="02040503050406030204" pitchFamily="18" charset="0"/>
                          </a:rPr>
                          <m:t>𝟎</m:t>
                        </m:r>
                      </m:sub>
                      <m:sup>
                        <m:r>
                          <a:rPr lang="nl-NL" sz="2000" b="1" i="1">
                            <a:solidFill>
                              <a:srgbClr val="F38E02"/>
                            </a:solidFill>
                            <a:latin typeface="Cambria Math" panose="02040503050406030204" pitchFamily="18" charset="0"/>
                          </a:rPr>
                          <m:t>𝟏</m:t>
                        </m:r>
                      </m:sup>
                      <m:e>
                        <m:r>
                          <a:rPr lang="nl-NL" sz="2000" b="1" i="1">
                            <a:solidFill>
                              <a:srgbClr val="F38E02"/>
                            </a:solidFill>
                            <a:latin typeface="Cambria Math" panose="02040503050406030204" pitchFamily="18" charset="0"/>
                          </a:rPr>
                          <m:t>𝒏</m:t>
                        </m:r>
                      </m:e>
                    </m:sPre>
                  </m:oMath>
                </a14:m>
                <a:endParaRPr lang="nl-NL" sz="2000" dirty="0"/>
              </a:p>
              <a:p>
                <a:pPr algn="l"/>
                <a:endParaRPr lang="nl-NL" b="0" dirty="0"/>
              </a:p>
              <a:p>
                <a:pPr algn="l"/>
                <a:endParaRPr lang="nl-NL" b="0" dirty="0"/>
              </a:p>
              <a:p>
                <a:pPr algn="l"/>
                <a:endParaRPr lang="nl-NL" b="0" dirty="0"/>
              </a:p>
              <a:p>
                <a:pPr algn="l"/>
                <a:endParaRPr lang="nl-NL" b="0" dirty="0"/>
              </a:p>
              <a:p>
                <a:pPr algn="l"/>
                <a:endParaRPr lang="en-GB" b="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4294967295"/>
              </p:nvPr>
            </p:nvSpPr>
            <p:spPr>
              <a:xfrm>
                <a:off x="483632" y="3429000"/>
                <a:ext cx="7106871" cy="2922639"/>
              </a:xfrm>
              <a:blipFill>
                <a:blip r:embed="rId3"/>
                <a:stretch>
                  <a:fillRect l="-858" t="-1044"/>
                </a:stretch>
              </a:blipFill>
            </p:spPr>
            <p:txBody>
              <a:bodyPr/>
              <a:lstStyle/>
              <a:p>
                <a:r>
                  <a:rPr lang="nl-NL">
                    <a:noFill/>
                  </a:rPr>
                  <a:t> </a:t>
                </a:r>
              </a:p>
            </p:txBody>
          </p:sp>
        </mc:Fallback>
      </mc:AlternateContent>
      <p:pic>
        <p:nvPicPr>
          <p:cNvPr id="9" name="Picture 8"/>
          <p:cNvPicPr>
            <a:picLocks noChangeAspect="1"/>
          </p:cNvPicPr>
          <p:nvPr/>
        </p:nvPicPr>
        <p:blipFill>
          <a:blip r:embed="rId4"/>
          <a:stretch>
            <a:fillRect/>
          </a:stretch>
        </p:blipFill>
        <p:spPr>
          <a:xfrm>
            <a:off x="6964023" y="937549"/>
            <a:ext cx="4984556" cy="3336771"/>
          </a:xfrm>
          <a:prstGeom prst="rect">
            <a:avLst/>
          </a:prstGeom>
        </p:spPr>
      </p:pic>
    </p:spTree>
    <p:extLst>
      <p:ext uri="{BB962C8B-B14F-4D97-AF65-F5344CB8AC3E}">
        <p14:creationId xmlns:p14="http://schemas.microsoft.com/office/powerpoint/2010/main" val="18349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FF0D610-FEDD-55A5-722C-C8DA648CFEA1}"/>
              </a:ext>
            </a:extLst>
          </p:cNvPr>
          <p:cNvSpPr>
            <a:spLocks noGrp="1"/>
          </p:cNvSpPr>
          <p:nvPr>
            <p:ph type="title"/>
          </p:nvPr>
        </p:nvSpPr>
        <p:spPr>
          <a:xfrm>
            <a:off x="450167" y="1102758"/>
            <a:ext cx="10515600" cy="1325563"/>
          </a:xfrm>
        </p:spPr>
        <p:txBody>
          <a:bodyPr/>
          <a:lstStyle/>
          <a:p>
            <a:r>
              <a:rPr lang="nl-NL" dirty="0">
                <a:solidFill>
                  <a:srgbClr val="F38E02"/>
                </a:solidFill>
              </a:rPr>
              <a:t>Radioactieve stoffen</a:t>
            </a:r>
            <a:br>
              <a:rPr lang="en-US" dirty="0">
                <a:solidFill>
                  <a:srgbClr val="F38E02"/>
                </a:solidFill>
              </a:rPr>
            </a:br>
            <a:endParaRPr lang="nl-NL" dirty="0">
              <a:solidFill>
                <a:srgbClr val="F38E02"/>
              </a:solidFill>
            </a:endParaRP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4294967295"/>
              </p:nvPr>
            </p:nvSpPr>
            <p:spPr>
              <a:xfrm>
                <a:off x="506871" y="3159125"/>
                <a:ext cx="9733646" cy="3110913"/>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6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Bij een vervalreactie komt energie vrij</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Voorbeeld vervalreactie Po-218 d.m.v. </a:t>
                </a:r>
                <a14:m>
                  <m:oMath xmlns:m="http://schemas.openxmlformats.org/officeDocument/2006/math">
                    <m:r>
                      <m:rPr>
                        <m:sty m:val="p"/>
                      </m:rPr>
                      <a:rPr kumimoji="0" lang="el-GR" sz="2000" b="0" i="1" u="none" strike="noStrike" kern="0" cap="none" spc="0" normalizeH="0" baseline="0" noProof="0">
                        <a:ln>
                          <a:noFill/>
                        </a:ln>
                        <a:solidFill>
                          <a:srgbClr val="F38E02"/>
                        </a:solidFill>
                        <a:effectLst/>
                        <a:uLnTx/>
                        <a:uFillTx/>
                        <a:latin typeface="Cambria Math" panose="02040503050406030204" pitchFamily="18" charset="0"/>
                        <a:ea typeface="Cambria Math" panose="02040503050406030204" pitchFamily="18" charset="0"/>
                        <a:sym typeface="Helvetica Neue"/>
                      </a:rPr>
                      <m:t>α</m:t>
                    </m:r>
                  </m:oMath>
                </a14:m>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-verval:</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endParaRPr>
              </a:p>
              <a:p>
                <a:pPr lvl="0" algn="l">
                  <a:defRPr/>
                </a:pPr>
                <a14:m>
                  <m:oMath xmlns:m="http://schemas.openxmlformats.org/officeDocument/2006/math">
                    <m:sPre>
                      <m:sPrePr>
                        <m:ctrlPr>
                          <a:rPr kumimoji="0" lang="en-US"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84</m:t>
                        </m:r>
                      </m:sub>
                      <m:sup>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218</m:t>
                        </m:r>
                      </m:sup>
                      <m: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𝑃𝑜</m:t>
                        </m:r>
                      </m:e>
                    </m:sPre>
                  </m:oMath>
                </a14:m>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14:m>
                  <m:oMath xmlns:m="http://schemas.openxmlformats.org/officeDocument/2006/math">
                    <m:sPre>
                      <m:sPrePr>
                        <m:ctrlPr>
                          <a:rPr kumimoji="0" lang="en-US"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82</m:t>
                        </m:r>
                      </m:sub>
                      <m:sup>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214</m:t>
                        </m:r>
                      </m:sup>
                      <m: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𝐶𝑜</m:t>
                        </m:r>
                      </m:e>
                    </m:sPr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m:t>
                    </m:r>
                    <m:sPre>
                      <m:sPrePr>
                        <m:ctrlPr>
                          <a:rPr kumimoji="0" lang="en-US"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2</m:t>
                        </m:r>
                      </m:sub>
                      <m:sup>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4</m:t>
                        </m:r>
                      </m:sup>
                      <m:e>
                        <m:r>
                          <a:rPr kumimoji="0" lang="nl-NL" sz="2000"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𝐻𝑒</m:t>
                        </m:r>
                      </m:e>
                    </m:sPr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+6,11 </m:t>
                    </m:r>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𝑀𝑒𝑉</m:t>
                    </m:r>
                  </m:oMath>
                </a14:m>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r>
                  <a:rPr kumimoji="0" lang="nl-NL" sz="2133"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p>
              <a:p>
                <a:endParaRPr lang="nl-NL" sz="2000" dirty="0"/>
              </a:p>
              <a:p>
                <a:pPr algn="l"/>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Deze energie wordt meegegeven aan de vervalproducten</a:t>
                </a:r>
              </a:p>
              <a:p>
                <a:endParaRPr lang="nl-NL" sz="2000" dirty="0"/>
              </a:p>
              <a:p>
                <a:endParaRPr lang="nl-NL" dirty="0"/>
              </a:p>
              <a:p>
                <a:endParaRPr lang="nl-NL" dirty="0"/>
              </a:p>
              <a:p>
                <a:endParaRPr lang="nl-NL" dirty="0"/>
              </a:p>
              <a:p>
                <a:endParaRPr lang="nl-NL" dirty="0"/>
              </a:p>
              <a:p>
                <a:endParaRPr lang="en-GB"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4294967295"/>
              </p:nvPr>
            </p:nvSpPr>
            <p:spPr>
              <a:xfrm>
                <a:off x="506871" y="3159125"/>
                <a:ext cx="9733646" cy="3110913"/>
              </a:xfrm>
              <a:blipFill>
                <a:blip r:embed="rId3"/>
                <a:stretch>
                  <a:fillRect l="-626"/>
                </a:stretch>
              </a:blipFill>
            </p:spPr>
            <p:txBody>
              <a:bodyPr/>
              <a:lstStyle/>
              <a:p>
                <a:r>
                  <a:rPr lang="nl-NL">
                    <a:noFill/>
                  </a:rPr>
                  <a:t> </a:t>
                </a:r>
              </a:p>
            </p:txBody>
          </p:sp>
        </mc:Fallback>
      </mc:AlternateContent>
      <p:cxnSp>
        <p:nvCxnSpPr>
          <p:cNvPr id="3" name="Straight Arrow Connector 13">
            <a:extLst>
              <a:ext uri="{FF2B5EF4-FFF2-40B4-BE49-F238E27FC236}">
                <a16:creationId xmlns:a16="http://schemas.microsoft.com/office/drawing/2014/main" id="{24A36304-3632-9EC0-24E7-8761FDBF8596}"/>
              </a:ext>
            </a:extLst>
          </p:cNvPr>
          <p:cNvCxnSpPr/>
          <p:nvPr/>
        </p:nvCxnSpPr>
        <p:spPr>
          <a:xfrm>
            <a:off x="1353698" y="5139561"/>
            <a:ext cx="3657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87831B17-200C-912F-56B6-2A9C2BBD7753}"/>
              </a:ext>
            </a:extLst>
          </p:cNvPr>
          <p:cNvPicPr>
            <a:picLocks noChangeAspect="1"/>
          </p:cNvPicPr>
          <p:nvPr/>
        </p:nvPicPr>
        <p:blipFill>
          <a:blip r:embed="rId4"/>
          <a:stretch>
            <a:fillRect/>
          </a:stretch>
        </p:blipFill>
        <p:spPr>
          <a:xfrm>
            <a:off x="6818307" y="587962"/>
            <a:ext cx="4984556" cy="3336771"/>
          </a:xfrm>
          <a:prstGeom prst="rect">
            <a:avLst/>
          </a:prstGeom>
        </p:spPr>
      </p:pic>
    </p:spTree>
    <p:extLst>
      <p:ext uri="{BB962C8B-B14F-4D97-AF65-F5344CB8AC3E}">
        <p14:creationId xmlns:p14="http://schemas.microsoft.com/office/powerpoint/2010/main" val="6922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514B78-50AE-73C1-834F-56BBDD442640}"/>
              </a:ext>
            </a:extLst>
          </p:cNvPr>
          <p:cNvSpPr>
            <a:spLocks noGrp="1"/>
          </p:cNvSpPr>
          <p:nvPr>
            <p:ph type="title"/>
          </p:nvPr>
        </p:nvSpPr>
        <p:spPr>
          <a:xfrm>
            <a:off x="516194" y="1341026"/>
            <a:ext cx="10515600" cy="1325563"/>
          </a:xfrm>
        </p:spPr>
        <p:txBody>
          <a:bodyPr/>
          <a:lstStyle/>
          <a:p>
            <a:r>
              <a:rPr lang="nl-NL" dirty="0"/>
              <a:t>Oefenen vervalreactie</a:t>
            </a:r>
            <a:br>
              <a:rPr lang="nl-NL" dirty="0"/>
            </a:br>
            <a:endParaRPr lang="nl-NL" dirty="0"/>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1B2DE15E-0AB2-0705-EDBD-BA4A539EDE7E}"/>
                  </a:ext>
                </a:extLst>
              </p:cNvPr>
              <p:cNvSpPr>
                <a:spLocks noGrp="1"/>
              </p:cNvSpPr>
              <p:nvPr>
                <p:ph type="body" sz="quarter" idx="4294967295"/>
              </p:nvPr>
            </p:nvSpPr>
            <p:spPr>
              <a:xfrm>
                <a:off x="516194" y="3257447"/>
                <a:ext cx="10355262"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dirty="0"/>
                  <a:t>Geef de vervalreactie van uranium-234. Gebruik hierbij BINAS tabel 25A.</a:t>
                </a:r>
              </a:p>
              <a:p>
                <a:pPr algn="l"/>
                <a:endParaRPr lang="nl-NL" sz="2000" dirty="0"/>
              </a:p>
              <a:p>
                <a:pPr algn="l"/>
                <a:endParaRPr lang="nl-NL" sz="2000" dirty="0">
                  <a:solidFill>
                    <a:srgbClr val="F38E02"/>
                  </a:solidFill>
                </a:endParaRPr>
              </a:p>
              <a:p>
                <a:endParaRPr lang="nl-NL" dirty="0">
                  <a:solidFill>
                    <a:srgbClr val="F38E02"/>
                  </a:solidFill>
                </a:endParaRPr>
              </a:p>
              <a:p>
                <a:pPr algn="l"/>
                <a14:m>
                  <m:oMath xmlns:m="http://schemas.openxmlformats.org/officeDocument/2006/math">
                    <m:sPre>
                      <m:sPrePr>
                        <m:ctrlPr>
                          <a:rPr kumimoji="0" lang="en-US"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ctrlPr>
                      </m:sPrePr>
                      <m:sub>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92</m:t>
                        </m:r>
                      </m:sub>
                      <m:sup>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234</m:t>
                        </m:r>
                      </m:sup>
                      <m:e>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𝑈</m:t>
                        </m:r>
                      </m:e>
                    </m:sPre>
                    <m:r>
                      <a:rPr kumimoji="0" lang="nl-NL" sz="2667" b="0" i="0" u="none" strike="noStrike" kern="0" cap="none" spc="0" normalizeH="0" baseline="0" noProof="0" smtClean="0">
                        <a:ln>
                          <a:noFill/>
                        </a:ln>
                        <a:solidFill>
                          <a:srgbClr val="F38E02"/>
                        </a:solidFill>
                        <a:effectLst/>
                        <a:uLnTx/>
                        <a:uFillTx/>
                        <a:latin typeface="Cambria Math" panose="02040503050406030204" pitchFamily="18" charset="0"/>
                        <a:sym typeface="Helvetica Neue"/>
                      </a:rPr>
                      <m:t> </m:t>
                    </m:r>
                  </m:oMath>
                </a14:m>
                <a:r>
                  <a:rPr kumimoji="0" lang="nl-NL" sz="2667"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lang="nl-NL" dirty="0">
                    <a:solidFill>
                      <a:srgbClr val="F38E02"/>
                    </a:solidFill>
                  </a:rPr>
                  <a:t> </a:t>
                </a:r>
                <a14:m>
                  <m:oMath xmlns:m="http://schemas.openxmlformats.org/officeDocument/2006/math">
                    <m:sPre>
                      <m:sPrePr>
                        <m:ctrlPr>
                          <a:rPr kumimoji="0" lang="en-US"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90</m:t>
                        </m:r>
                      </m:sub>
                      <m:sup>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230</m:t>
                        </m:r>
                      </m:sup>
                      <m:e>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𝑇h</m:t>
                        </m:r>
                      </m:e>
                    </m:sPre>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m:t>
                    </m:r>
                    <m:sPre>
                      <m:sPrePr>
                        <m:ctrlPr>
                          <a:rPr kumimoji="0" lang="en-US"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2</m:t>
                        </m:r>
                      </m:sub>
                      <m:sup>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4</m:t>
                        </m:r>
                      </m:sup>
                      <m:e>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𝐻𝑒</m:t>
                        </m:r>
                      </m:e>
                    </m:sPre>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m:t>
                    </m:r>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4,76</m:t>
                    </m:r>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 </m:t>
                    </m:r>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𝑀𝑒𝑉</m:t>
                    </m:r>
                  </m:oMath>
                </a14:m>
                <a:r>
                  <a:rPr kumimoji="0" lang="nl-NL" sz="2667"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p>
              <a:p>
                <a:endParaRPr lang="nl-NL" dirty="0"/>
              </a:p>
              <a:p>
                <a:endParaRPr lang="nl-NL" dirty="0"/>
              </a:p>
              <a:p>
                <a:endParaRPr lang="nl-NL" dirty="0"/>
              </a:p>
            </p:txBody>
          </p:sp>
        </mc:Choice>
        <mc:Fallback xmlns="">
          <p:sp>
            <p:nvSpPr>
              <p:cNvPr id="4" name="Tijdelijke aanduiding voor tekst 3">
                <a:extLst>
                  <a:ext uri="{FF2B5EF4-FFF2-40B4-BE49-F238E27FC236}">
                    <a16:creationId xmlns:a16="http://schemas.microsoft.com/office/drawing/2014/main" id="{1B2DE15E-0AB2-0705-EDBD-BA4A539EDE7E}"/>
                  </a:ext>
                </a:extLst>
              </p:cNvPr>
              <p:cNvSpPr>
                <a:spLocks noGrp="1" noRot="1" noChangeAspect="1" noMove="1" noResize="1" noEditPoints="1" noAdjustHandles="1" noChangeArrowheads="1" noChangeShapeType="1" noTextEdit="1"/>
              </p:cNvSpPr>
              <p:nvPr>
                <p:ph type="body" sz="quarter" idx="4294967295"/>
              </p:nvPr>
            </p:nvSpPr>
            <p:spPr>
              <a:xfrm>
                <a:off x="516194" y="3257447"/>
                <a:ext cx="10355262" cy="4165600"/>
              </a:xfrm>
              <a:blipFill>
                <a:blip r:embed="rId2"/>
                <a:stretch>
                  <a:fillRect l="-648" t="-585"/>
                </a:stretch>
              </a:blipFill>
            </p:spPr>
            <p:txBody>
              <a:bodyPr/>
              <a:lstStyle/>
              <a:p>
                <a:r>
                  <a:rPr lang="nl-NL">
                    <a:noFill/>
                  </a:rPr>
                  <a:t> </a:t>
                </a:r>
              </a:p>
            </p:txBody>
          </p:sp>
        </mc:Fallback>
      </mc:AlternateContent>
    </p:spTree>
    <p:extLst>
      <p:ext uri="{BB962C8B-B14F-4D97-AF65-F5344CB8AC3E}">
        <p14:creationId xmlns:p14="http://schemas.microsoft.com/office/powerpoint/2010/main" val="372788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908392" y="2171178"/>
            <a:ext cx="4623177" cy="3094855"/>
          </a:xfrm>
          <a:prstGeom prst="rect">
            <a:avLst/>
          </a:prstGeom>
        </p:spPr>
      </p:pic>
      <p:sp>
        <p:nvSpPr>
          <p:cNvPr id="3" name="Titel 2">
            <a:extLst>
              <a:ext uri="{FF2B5EF4-FFF2-40B4-BE49-F238E27FC236}">
                <a16:creationId xmlns:a16="http://schemas.microsoft.com/office/drawing/2014/main" id="{9B465AC3-3CF2-3F5E-1E4E-B46E7799785D}"/>
              </a:ext>
            </a:extLst>
          </p:cNvPr>
          <p:cNvSpPr>
            <a:spLocks noGrp="1"/>
          </p:cNvSpPr>
          <p:nvPr>
            <p:ph type="title"/>
          </p:nvPr>
        </p:nvSpPr>
        <p:spPr>
          <a:xfrm>
            <a:off x="389137" y="541129"/>
            <a:ext cx="10515600" cy="1325563"/>
          </a:xfrm>
        </p:spPr>
        <p:txBody>
          <a:bodyPr/>
          <a:lstStyle/>
          <a:p>
            <a:r>
              <a:rPr lang="en-US" b="1" dirty="0">
                <a:solidFill>
                  <a:srgbClr val="F38E02"/>
                </a:solidFill>
              </a:rPr>
              <a:t>Instabiele kern</a:t>
            </a:r>
            <a:br>
              <a:rPr lang="en-US" b="1" dirty="0">
                <a:solidFill>
                  <a:srgbClr val="F38E02"/>
                </a:solidFill>
              </a:rPr>
            </a:br>
            <a:endParaRPr lang="nl-NL" b="1" dirty="0">
              <a:solidFill>
                <a:srgbClr val="F38E02"/>
              </a:solidFill>
            </a:endParaRPr>
          </a:p>
        </p:txBody>
      </p:sp>
      <p:sp>
        <p:nvSpPr>
          <p:cNvPr id="17" name="Text Placeholder 3"/>
          <p:cNvSpPr>
            <a:spLocks noGrp="1"/>
          </p:cNvSpPr>
          <p:nvPr>
            <p:ph type="body" sz="quarter" idx="4294967295"/>
          </p:nvPr>
        </p:nvSpPr>
        <p:spPr>
          <a:xfrm>
            <a:off x="389137" y="1505394"/>
            <a:ext cx="6370638" cy="2178256"/>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600" b="0" dirty="0">
              <a:sym typeface="Wingdings" panose="05000000000000000000" pitchFamily="2" charset="2"/>
            </a:endParaRPr>
          </a:p>
          <a:p>
            <a:r>
              <a:rPr lang="nl-NL" sz="2000" b="0" dirty="0">
                <a:sym typeface="Wingdings" panose="05000000000000000000" pitchFamily="2" charset="2"/>
              </a:rPr>
              <a:t>Als het aantal protonen en neutronen niet in de juiste verhouding is, dan kunnen:</a:t>
            </a:r>
          </a:p>
          <a:p>
            <a:endParaRPr lang="nl-NL" sz="2000" b="0" dirty="0">
              <a:sym typeface="Wingdings" panose="05000000000000000000" pitchFamily="2" charset="2"/>
            </a:endParaRPr>
          </a:p>
          <a:p>
            <a:pPr marL="228594" indent="-228594">
              <a:buFont typeface="Wingdings" panose="05000000000000000000" pitchFamily="2" charset="2"/>
              <a:buChar char="à"/>
            </a:pPr>
            <a:r>
              <a:rPr lang="nl-NL" sz="2000" b="0" dirty="0">
                <a:sym typeface="Wingdings" panose="05000000000000000000" pitchFamily="2" charset="2"/>
              </a:rPr>
              <a:t> Neutronen en/of protonen worden uitgezonden</a:t>
            </a:r>
          </a:p>
          <a:p>
            <a:pPr marL="228594" indent="-228594">
              <a:buFont typeface="Wingdings" panose="05000000000000000000" pitchFamily="2" charset="2"/>
              <a:buChar char="à"/>
            </a:pPr>
            <a:r>
              <a:rPr lang="nl-NL" sz="2000" b="0" dirty="0">
                <a:sym typeface="Wingdings" panose="05000000000000000000" pitchFamily="2" charset="2"/>
              </a:rPr>
              <a:t> Neutronen en/of protonen in elkaar worden omgezet</a:t>
            </a:r>
          </a:p>
          <a:p>
            <a:endParaRPr lang="nl-NL" sz="1600" b="0" dirty="0">
              <a:sym typeface="Wingdings" panose="05000000000000000000" pitchFamily="2" charset="2"/>
            </a:endParaRPr>
          </a:p>
          <a:p>
            <a:endParaRPr lang="nl-NL" sz="1600" b="0" dirty="0"/>
          </a:p>
          <a:p>
            <a:endParaRPr lang="nl-NL" sz="1600" b="0" dirty="0"/>
          </a:p>
          <a:p>
            <a:endParaRPr lang="nl-NL" sz="1600" b="0" dirty="0"/>
          </a:p>
          <a:p>
            <a:endParaRPr lang="en-GB" b="0" dirty="0"/>
          </a:p>
        </p:txBody>
      </p:sp>
      <p:graphicFrame>
        <p:nvGraphicFramePr>
          <p:cNvPr id="16" name="Tabel 8"/>
          <p:cNvGraphicFramePr>
            <a:graphicFrameLocks noGrp="1"/>
          </p:cNvGraphicFramePr>
          <p:nvPr>
            <p:extLst>
              <p:ext uri="{D42A27DB-BD31-4B8C-83A1-F6EECF244321}">
                <p14:modId xmlns:p14="http://schemas.microsoft.com/office/powerpoint/2010/main" val="3562894567"/>
              </p:ext>
            </p:extLst>
          </p:nvPr>
        </p:nvGraphicFramePr>
        <p:xfrm>
          <a:off x="450167" y="4138615"/>
          <a:ext cx="7096156" cy="1828800"/>
        </p:xfrm>
        <a:graphic>
          <a:graphicData uri="http://schemas.openxmlformats.org/drawingml/2006/table">
            <a:tbl>
              <a:tblPr firstRow="1" bandRow="1">
                <a:tableStyleId>{EB9631B5-78F2-41C9-869B-9F39066F8104}</a:tableStyleId>
              </a:tblPr>
              <a:tblGrid>
                <a:gridCol w="1774039">
                  <a:extLst>
                    <a:ext uri="{9D8B030D-6E8A-4147-A177-3AD203B41FA5}">
                      <a16:colId xmlns:a16="http://schemas.microsoft.com/office/drawing/2014/main" val="2537926524"/>
                    </a:ext>
                  </a:extLst>
                </a:gridCol>
                <a:gridCol w="1774039">
                  <a:extLst>
                    <a:ext uri="{9D8B030D-6E8A-4147-A177-3AD203B41FA5}">
                      <a16:colId xmlns:a16="http://schemas.microsoft.com/office/drawing/2014/main" val="3130423493"/>
                    </a:ext>
                  </a:extLst>
                </a:gridCol>
                <a:gridCol w="1774039">
                  <a:extLst>
                    <a:ext uri="{9D8B030D-6E8A-4147-A177-3AD203B41FA5}">
                      <a16:colId xmlns:a16="http://schemas.microsoft.com/office/drawing/2014/main" val="140527135"/>
                    </a:ext>
                  </a:extLst>
                </a:gridCol>
                <a:gridCol w="1774039">
                  <a:extLst>
                    <a:ext uri="{9D8B030D-6E8A-4147-A177-3AD203B41FA5}">
                      <a16:colId xmlns:a16="http://schemas.microsoft.com/office/drawing/2014/main" val="1993418544"/>
                    </a:ext>
                  </a:extLst>
                </a:gridCol>
              </a:tblGrid>
              <a:tr h="579120">
                <a:tc>
                  <a:txBody>
                    <a:bodyPr/>
                    <a:lstStyle/>
                    <a:p>
                      <a:r>
                        <a:rPr lang="nl-NL" sz="1600" dirty="0">
                          <a:solidFill>
                            <a:srgbClr val="1F4E79"/>
                          </a:solidFill>
                        </a:rPr>
                        <a:t>Oorzaak instabiliteit:</a:t>
                      </a:r>
                    </a:p>
                  </a:txBody>
                  <a:tcPr anchor="ctr"/>
                </a:tc>
                <a:tc>
                  <a:txBody>
                    <a:bodyPr/>
                    <a:lstStyle/>
                    <a:p>
                      <a:r>
                        <a:rPr lang="nl-NL" sz="1600" b="1" dirty="0">
                          <a:solidFill>
                            <a:srgbClr val="1F4E79"/>
                          </a:solidFill>
                        </a:rPr>
                        <a:t>Te veel kerndeeltjes </a:t>
                      </a:r>
                    </a:p>
                  </a:txBody>
                  <a:tcPr anchor="ctr"/>
                </a:tc>
                <a:tc>
                  <a:txBody>
                    <a:bodyPr/>
                    <a:lstStyle/>
                    <a:p>
                      <a:r>
                        <a:rPr lang="nl-NL" sz="1600" b="1">
                          <a:solidFill>
                            <a:srgbClr val="1F4E79"/>
                          </a:solidFill>
                        </a:rPr>
                        <a:t>Verkeerde kerndeeltjes </a:t>
                      </a:r>
                      <a:endParaRPr lang="nl-NL" sz="1600" b="1" dirty="0">
                        <a:solidFill>
                          <a:srgbClr val="1F4E79"/>
                        </a:solidFill>
                      </a:endParaRPr>
                    </a:p>
                  </a:txBody>
                  <a:tcPr anchor="ctr"/>
                </a:tc>
                <a:tc>
                  <a:txBody>
                    <a:bodyPr/>
                    <a:lstStyle/>
                    <a:p>
                      <a:r>
                        <a:rPr lang="nl-NL" sz="1600" b="1">
                          <a:solidFill>
                            <a:srgbClr val="1F4E79"/>
                          </a:solidFill>
                        </a:rPr>
                        <a:t>Te veel energie </a:t>
                      </a:r>
                      <a:endParaRPr lang="nl-NL" sz="1600" b="1" dirty="0">
                        <a:solidFill>
                          <a:srgbClr val="1F4E79"/>
                        </a:solidFill>
                      </a:endParaRPr>
                    </a:p>
                  </a:txBody>
                  <a:tcPr anchor="ctr"/>
                </a:tc>
                <a:extLst>
                  <a:ext uri="{0D108BD9-81ED-4DB2-BD59-A6C34878D82A}">
                    <a16:rowId xmlns:a16="http://schemas.microsoft.com/office/drawing/2014/main" val="1823664052"/>
                  </a:ext>
                </a:extLst>
              </a:tr>
              <a:tr h="579120">
                <a:tc>
                  <a:txBody>
                    <a:bodyPr/>
                    <a:lstStyle/>
                    <a:p>
                      <a:r>
                        <a:rPr lang="nl-NL" sz="1600" b="0">
                          <a:solidFill>
                            <a:srgbClr val="1F4E79"/>
                          </a:solidFill>
                        </a:rPr>
                        <a:t>Oplossing:</a:t>
                      </a:r>
                      <a:r>
                        <a:rPr lang="nl-NL" sz="1600" b="1">
                          <a:solidFill>
                            <a:srgbClr val="1F4E79"/>
                          </a:solidFill>
                        </a:rPr>
                        <a:t> </a:t>
                      </a:r>
                      <a:endParaRPr lang="nl-NL" sz="1600" b="1" dirty="0">
                        <a:solidFill>
                          <a:srgbClr val="1F4E79"/>
                        </a:solidFill>
                      </a:endParaRPr>
                    </a:p>
                  </a:txBody>
                  <a:tcPr anchor="ctr"/>
                </a:tc>
                <a:tc>
                  <a:txBody>
                    <a:bodyPr/>
                    <a:lstStyle/>
                    <a:p>
                      <a:r>
                        <a:rPr lang="nl-NL" sz="1600" dirty="0">
                          <a:solidFill>
                            <a:srgbClr val="1F4E79"/>
                          </a:solidFill>
                        </a:rPr>
                        <a:t>Uitzenden kerndeeltjes </a:t>
                      </a:r>
                    </a:p>
                  </a:txBody>
                  <a:tcPr anchor="ctr"/>
                </a:tc>
                <a:tc>
                  <a:txBody>
                    <a:bodyPr/>
                    <a:lstStyle/>
                    <a:p>
                      <a:r>
                        <a:rPr lang="nl-NL" sz="1600" dirty="0">
                          <a:solidFill>
                            <a:srgbClr val="1F4E79"/>
                          </a:solidFill>
                        </a:rPr>
                        <a:t>Omzetten kerndeeltjes </a:t>
                      </a:r>
                    </a:p>
                  </a:txBody>
                  <a:tcPr anchor="ctr"/>
                </a:tc>
                <a:tc>
                  <a:txBody>
                    <a:bodyPr/>
                    <a:lstStyle/>
                    <a:p>
                      <a:r>
                        <a:rPr lang="nl-NL" sz="1600" dirty="0">
                          <a:solidFill>
                            <a:srgbClr val="1F4E79"/>
                          </a:solidFill>
                        </a:rPr>
                        <a:t>Uitzenden energie </a:t>
                      </a:r>
                    </a:p>
                  </a:txBody>
                  <a:tcPr anchor="ctr"/>
                </a:tc>
                <a:extLst>
                  <a:ext uri="{0D108BD9-81ED-4DB2-BD59-A6C34878D82A}">
                    <a16:rowId xmlns:a16="http://schemas.microsoft.com/office/drawing/2014/main" val="2193336180"/>
                  </a:ext>
                </a:extLst>
              </a:tr>
              <a:tr h="660400">
                <a:tc>
                  <a:txBody>
                    <a:bodyPr/>
                    <a:lstStyle/>
                    <a:p>
                      <a:r>
                        <a:rPr lang="nl-NL" sz="1600" b="0">
                          <a:solidFill>
                            <a:srgbClr val="1F4E79"/>
                          </a:solidFill>
                        </a:rPr>
                        <a:t>Verval:</a:t>
                      </a:r>
                      <a:endParaRPr lang="nl-NL" sz="1600" b="0" i="1" dirty="0">
                        <a:solidFill>
                          <a:srgbClr val="1F4E79"/>
                        </a:solidFill>
                      </a:endParaRPr>
                    </a:p>
                  </a:txBody>
                  <a:tcPr anchor="ctr"/>
                </a:tc>
                <a:tc>
                  <a:txBody>
                    <a:bodyPr/>
                    <a:lstStyle/>
                    <a:p>
                      <a:r>
                        <a:rPr lang="el-GR" sz="1600" dirty="0">
                          <a:solidFill>
                            <a:srgbClr val="1F4E79"/>
                          </a:solidFill>
                        </a:rPr>
                        <a:t>α-</a:t>
                      </a:r>
                      <a:r>
                        <a:rPr lang="nl-NL" sz="1600" dirty="0">
                          <a:solidFill>
                            <a:srgbClr val="1F4E79"/>
                          </a:solidFill>
                        </a:rPr>
                        <a:t>straling</a:t>
                      </a:r>
                    </a:p>
                    <a:p>
                      <a:r>
                        <a:rPr lang="nl-NL" sz="1600" dirty="0">
                          <a:solidFill>
                            <a:srgbClr val="1F4E79"/>
                          </a:solidFill>
                        </a:rPr>
                        <a:t>neutron straling</a:t>
                      </a:r>
                    </a:p>
                  </a:txBody>
                  <a:tcPr anchor="ctr"/>
                </a:tc>
                <a:tc>
                  <a:txBody>
                    <a:bodyPr/>
                    <a:lstStyle/>
                    <a:p>
                      <a:pPr marL="0" marR="0" lvl="0" indent="0" algn="l" defTabSz="412740" eaLnBrk="1" fontAlgn="auto" latinLnBrk="0" hangingPunct="1">
                        <a:lnSpc>
                          <a:spcPct val="100000"/>
                        </a:lnSpc>
                        <a:spcBef>
                          <a:spcPts val="0"/>
                        </a:spcBef>
                        <a:spcAft>
                          <a:spcPts val="0"/>
                        </a:spcAft>
                        <a:buClrTx/>
                        <a:buSzTx/>
                        <a:buFontTx/>
                        <a:buNone/>
                        <a:tabLst/>
                        <a:defRPr/>
                      </a:pPr>
                      <a:r>
                        <a:rPr lang="nl-NL" sz="1900" b="0" dirty="0">
                          <a:solidFill>
                            <a:srgbClr val="1F4E79"/>
                          </a:solidFill>
                          <a:sym typeface="Symbol" pitchFamily="18" charset="2"/>
                        </a:rPr>
                        <a:t></a:t>
                      </a:r>
                      <a:r>
                        <a:rPr lang="nl-NL" sz="1900" b="0" baseline="24000" dirty="0">
                          <a:solidFill>
                            <a:srgbClr val="1F4E79"/>
                          </a:solidFill>
                          <a:sym typeface="Symbol" pitchFamily="18" charset="2"/>
                        </a:rPr>
                        <a:t>¯</a:t>
                      </a:r>
                      <a:r>
                        <a:rPr lang="nl-NL" sz="1600" b="0" dirty="0">
                          <a:solidFill>
                            <a:srgbClr val="1F4E79"/>
                          </a:solidFill>
                          <a:sym typeface="Symbol" pitchFamily="18" charset="2"/>
                        </a:rPr>
                        <a:t>-</a:t>
                      </a:r>
                      <a:r>
                        <a:rPr lang="nl-NL" sz="1600" dirty="0">
                          <a:solidFill>
                            <a:srgbClr val="1F4E79"/>
                          </a:solidFill>
                        </a:rPr>
                        <a:t>straling</a:t>
                      </a:r>
                    </a:p>
                    <a:p>
                      <a:r>
                        <a:rPr lang="nl-NL" sz="1900" b="0" dirty="0">
                          <a:solidFill>
                            <a:srgbClr val="1F4E79"/>
                          </a:solidFill>
                          <a:sym typeface="Symbol" pitchFamily="18" charset="2"/>
                        </a:rPr>
                        <a:t></a:t>
                      </a:r>
                      <a:r>
                        <a:rPr lang="nl-NL" sz="1900" b="0" baseline="24000" dirty="0">
                          <a:solidFill>
                            <a:srgbClr val="1F4E79"/>
                          </a:solidFill>
                          <a:sym typeface="Symbol" pitchFamily="18" charset="2"/>
                        </a:rPr>
                        <a:t>+</a:t>
                      </a:r>
                      <a:r>
                        <a:rPr lang="nl-NL" sz="1600" b="0" dirty="0">
                          <a:solidFill>
                            <a:srgbClr val="1F4E79"/>
                          </a:solidFill>
                          <a:sym typeface="Symbol" pitchFamily="18" charset="2"/>
                        </a:rPr>
                        <a:t>-</a:t>
                      </a:r>
                      <a:r>
                        <a:rPr lang="nl-NL" sz="1600" dirty="0">
                          <a:solidFill>
                            <a:srgbClr val="1F4E79"/>
                          </a:solidFill>
                        </a:rPr>
                        <a:t>straling</a:t>
                      </a:r>
                    </a:p>
                  </a:txBody>
                  <a:tcPr anchor="ctr"/>
                </a:tc>
                <a:tc>
                  <a:txBody>
                    <a:bodyPr/>
                    <a:lstStyle/>
                    <a:p>
                      <a:r>
                        <a:rPr lang="el-GR" sz="1600" dirty="0">
                          <a:solidFill>
                            <a:srgbClr val="1F4E79"/>
                          </a:solidFill>
                        </a:rPr>
                        <a:t>γ-</a:t>
                      </a:r>
                      <a:r>
                        <a:rPr lang="nl-NL" sz="1600" dirty="0">
                          <a:solidFill>
                            <a:srgbClr val="1F4E79"/>
                          </a:solidFill>
                        </a:rPr>
                        <a:t>straling</a:t>
                      </a:r>
                      <a:endParaRPr lang="nl-NL" sz="1600" baseline="0" dirty="0">
                        <a:solidFill>
                          <a:srgbClr val="1F4E79"/>
                        </a:solidFill>
                      </a:endParaRPr>
                    </a:p>
                  </a:txBody>
                  <a:tcPr anchor="ctr"/>
                </a:tc>
                <a:extLst>
                  <a:ext uri="{0D108BD9-81ED-4DB2-BD59-A6C34878D82A}">
                    <a16:rowId xmlns:a16="http://schemas.microsoft.com/office/drawing/2014/main" val="3239631442"/>
                  </a:ext>
                </a:extLst>
              </a:tr>
            </a:tbl>
          </a:graphicData>
        </a:graphic>
      </p:graphicFrame>
    </p:spTree>
    <p:extLst>
      <p:ext uri="{BB962C8B-B14F-4D97-AF65-F5344CB8AC3E}">
        <p14:creationId xmlns:p14="http://schemas.microsoft.com/office/powerpoint/2010/main" val="2851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 page">
  <a:themeElements>
    <a:clrScheme name="Aangepast 1">
      <a:dk1>
        <a:sysClr val="windowText" lastClr="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 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afet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ission vision core valu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White">
  <a:themeElements>
    <a:clrScheme name="NRG 2019 - RGB">
      <a:dk1>
        <a:srgbClr val="0C419A"/>
      </a:dk1>
      <a:lt1>
        <a:srgbClr val="FFFFFF"/>
      </a:lt1>
      <a:dk2>
        <a:srgbClr val="383A43"/>
      </a:dk2>
      <a:lt2>
        <a:srgbClr val="71777F"/>
      </a:lt2>
      <a:accent1>
        <a:srgbClr val="1AAACC"/>
      </a:accent1>
      <a:accent2>
        <a:srgbClr val="34AA87"/>
      </a:accent2>
      <a:accent3>
        <a:srgbClr val="812C8D"/>
      </a:accent3>
      <a:accent4>
        <a:srgbClr val="80A3A9"/>
      </a:accent4>
      <a:accent5>
        <a:srgbClr val="CF0260"/>
      </a:accent5>
      <a:accent6>
        <a:srgbClr val="E59F2C"/>
      </a:accent6>
      <a:hlink>
        <a:srgbClr val="D9E5E5"/>
      </a:hlink>
      <a:folHlink>
        <a:srgbClr val="055373"/>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e1" id="{33CF312A-2376-4E48-A181-FF0C1FCF3F8A}" vid="{EF2A6327-D8AD-4855-AFB1-CFE98A4EDCE4}"/>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17991DDE9B940886EF6C1F14EE1DE" ma:contentTypeVersion="10" ma:contentTypeDescription="Een nieuw document maken." ma:contentTypeScope="" ma:versionID="d64da2605fa1bd0a45ebdb05d987c76f">
  <xsd:schema xmlns:xsd="http://www.w3.org/2001/XMLSchema" xmlns:xs="http://www.w3.org/2001/XMLSchema" xmlns:p="http://schemas.microsoft.com/office/2006/metadata/properties" xmlns:ns2="a8b1ec79-95c4-469c-936b-7ef3bb5d84ef" targetNamespace="http://schemas.microsoft.com/office/2006/metadata/properties" ma:root="true" ma:fieldsID="b95bc103681c07681c00178b5c788931" ns2:_="">
    <xsd:import namespace="a8b1ec79-95c4-469c-936b-7ef3bb5d84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1ec79-95c4-469c-936b-7ef3bb5d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b1ec79-95c4-469c-936b-7ef3bb5d84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704EAB-69E9-4DB7-9335-58F054219A74}"/>
</file>

<file path=customXml/itemProps2.xml><?xml version="1.0" encoding="utf-8"?>
<ds:datastoreItem xmlns:ds="http://schemas.openxmlformats.org/officeDocument/2006/customXml" ds:itemID="{CBCB2929-5806-471E-8A54-DE88984A123B}">
  <ds:schemaRefs>
    <ds:schemaRef ds:uri="http://schemas.microsoft.com/sharepoint/v3/contenttype/forms"/>
  </ds:schemaRefs>
</ds:datastoreItem>
</file>

<file path=customXml/itemProps3.xml><?xml version="1.0" encoding="utf-8"?>
<ds:datastoreItem xmlns:ds="http://schemas.openxmlformats.org/officeDocument/2006/customXml" ds:itemID="{0474AB3C-EF54-4AC7-BFB1-B2DCBAC4638B}">
  <ds:schemaRefs>
    <ds:schemaRef ds:uri="a35188ec-bb92-4d85-9575-15d2d58e2741"/>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b9881643-7605-40c3-b233-8648ed5c0d21}" enabled="0" method="" siteId="{b9881643-7605-40c3-b233-8648ed5c0d21}" removed="1"/>
</clbl:labelList>
</file>

<file path=docProps/app.xml><?xml version="1.0" encoding="utf-8"?>
<Properties xmlns="http://schemas.openxmlformats.org/officeDocument/2006/extended-properties" xmlns:vt="http://schemas.openxmlformats.org/officeDocument/2006/docPropsVTypes">
  <TotalTime>1374</TotalTime>
  <Words>1672</Words>
  <Application>Microsoft Office PowerPoint</Application>
  <PresentationFormat>Breedbeeld</PresentationFormat>
  <Paragraphs>262</Paragraphs>
  <Slides>17</Slides>
  <Notes>14</Notes>
  <HiddenSlides>0</HiddenSlides>
  <MMClips>0</MMClips>
  <ScaleCrop>false</ScaleCrop>
  <HeadingPairs>
    <vt:vector size="6" baseType="variant">
      <vt:variant>
        <vt:lpstr>Gebruikte lettertypen</vt:lpstr>
      </vt:variant>
      <vt:variant>
        <vt:i4>10</vt:i4>
      </vt:variant>
      <vt:variant>
        <vt:lpstr>Thema</vt:lpstr>
      </vt:variant>
      <vt:variant>
        <vt:i4>6</vt:i4>
      </vt:variant>
      <vt:variant>
        <vt:lpstr>Diatitels</vt:lpstr>
      </vt:variant>
      <vt:variant>
        <vt:i4>17</vt:i4>
      </vt:variant>
    </vt:vector>
  </HeadingPairs>
  <TitlesOfParts>
    <vt:vector size="33" baseType="lpstr">
      <vt:lpstr>Aptos</vt:lpstr>
      <vt:lpstr>Arial</vt:lpstr>
      <vt:lpstr>Arial Medium</vt:lpstr>
      <vt:lpstr>Cambria Math</vt:lpstr>
      <vt:lpstr>Helvetica Neue</vt:lpstr>
      <vt:lpstr>Open Sans</vt:lpstr>
      <vt:lpstr>Open Sans SemiBold</vt:lpstr>
      <vt:lpstr>Open Sans SemiBold</vt:lpstr>
      <vt:lpstr>Symbol</vt:lpstr>
      <vt:lpstr>Wingdings</vt:lpstr>
      <vt:lpstr>Titel page</vt:lpstr>
      <vt:lpstr>Standard pages</vt:lpstr>
      <vt:lpstr>White Standard pages</vt:lpstr>
      <vt:lpstr>Safety</vt:lpstr>
      <vt:lpstr>mission vision core values</vt:lpstr>
      <vt:lpstr>White</vt:lpstr>
      <vt:lpstr>PowerPoint-presentatie</vt:lpstr>
      <vt:lpstr>Leerdoelen</vt:lpstr>
      <vt:lpstr>Opbouw van een stof </vt:lpstr>
      <vt:lpstr>Schrijfwijze atomen </vt:lpstr>
      <vt:lpstr>Isotopen </vt:lpstr>
      <vt:lpstr>Radioactieve stoffen </vt:lpstr>
      <vt:lpstr>Radioactieve stoffen </vt:lpstr>
      <vt:lpstr>Oefenen vervalreactie </vt:lpstr>
      <vt:lpstr>Instabiele kern </vt:lpstr>
      <vt:lpstr>Opgaven maken </vt:lpstr>
      <vt:lpstr>Vermogen en energie </vt:lpstr>
      <vt:lpstr>Kerncentrale: de reactorkern </vt:lpstr>
      <vt:lpstr>Kerncentrale: de reactorkern </vt:lpstr>
      <vt:lpstr>Kernsplijting </vt:lpstr>
      <vt:lpstr>Kernsplijting </vt:lpstr>
      <vt:lpstr>Kerncentrale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Utffituteu ezeazazjghij</dc:title>
  <dc:creator>Andrew Kelders</dc:creator>
  <cp:lastModifiedBy>Neefjes, C.M.T. (Kitty)</cp:lastModifiedBy>
  <cp:revision>45</cp:revision>
  <dcterms:created xsi:type="dcterms:W3CDTF">2024-07-04T05:29:23Z</dcterms:created>
  <dcterms:modified xsi:type="dcterms:W3CDTF">2025-01-06T11:46:50Z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0x010100D7317991DDE9B940886EF6C1F14EE1DE</vt:lpwstr>
  </property>
</Properties>
</file>